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978" r:id="rId1"/>
  </p:sldMasterIdLst>
  <p:sldIdLst>
    <p:sldId id="256" r:id="rId2"/>
    <p:sldId id="257" r:id="rId3"/>
    <p:sldId id="284" r:id="rId4"/>
    <p:sldId id="258" r:id="rId5"/>
    <p:sldId id="260" r:id="rId6"/>
    <p:sldId id="261" r:id="rId7"/>
    <p:sldId id="277" r:id="rId8"/>
    <p:sldId id="263" r:id="rId9"/>
    <p:sldId id="266" r:id="rId10"/>
    <p:sldId id="265" r:id="rId11"/>
    <p:sldId id="267" r:id="rId12"/>
    <p:sldId id="268" r:id="rId13"/>
    <p:sldId id="269" r:id="rId14"/>
    <p:sldId id="271" r:id="rId15"/>
    <p:sldId id="286" r:id="rId16"/>
    <p:sldId id="273" r:id="rId17"/>
    <p:sldId id="274" r:id="rId18"/>
    <p:sldId id="278" r:id="rId19"/>
    <p:sldId id="276" r:id="rId20"/>
    <p:sldId id="279" r:id="rId21"/>
    <p:sldId id="280" r:id="rId22"/>
    <p:sldId id="281" r:id="rId23"/>
    <p:sldId id="283" r:id="rId24"/>
    <p:sldId id="287" r:id="rId25"/>
    <p:sldId id="285" r:id="rId26"/>
  </p:sldIdLst>
  <p:sldSz cx="12192000" cy="6858000"/>
  <p:notesSz cx="6858000" cy="9144000"/>
  <p:custShowLst>
    <p:custShow name="Custom Show 1" id="0">
      <p:sldLst>
        <p:sld r:id="rId2"/>
        <p:sld r:id="rId3"/>
        <p:sld r:id="rId4"/>
        <p:sld r:id="rId5"/>
        <p:sld r:id="rId6"/>
        <p:sld r:id="rId7"/>
        <p:sld r:id="rId8"/>
        <p:sld r:id="rId9"/>
        <p:sld r:id="rId10"/>
        <p:sld r:id="rId11"/>
        <p:sld r:id="rId12"/>
        <p:sld r:id="rId13"/>
        <p:sld r:id="rId14"/>
        <p:sld r:id="rId15"/>
        <p:sld r:id="rId16"/>
        <p:sld r:id="rId17"/>
        <p:sld r:id="rId18"/>
        <p:sld r:id="rId19"/>
        <p:sld r:id="rId20"/>
        <p:sld r:id="rId21"/>
        <p:sld r:id="rId22"/>
        <p:sld r:id="rId23"/>
        <p:sld r:id="rId24"/>
        <p:sld r:id="rId26"/>
      </p:sldLst>
    </p:custShow>
  </p:custShow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10B051E-00A6-4CED-9572-01DABA7B1BC6}">
          <p14:sldIdLst>
            <p14:sldId id="256"/>
            <p14:sldId id="257"/>
            <p14:sldId id="284"/>
            <p14:sldId id="258"/>
            <p14:sldId id="260"/>
            <p14:sldId id="261"/>
            <p14:sldId id="277"/>
            <p14:sldId id="263"/>
            <p14:sldId id="266"/>
            <p14:sldId id="265"/>
            <p14:sldId id="267"/>
            <p14:sldId id="268"/>
            <p14:sldId id="269"/>
            <p14:sldId id="271"/>
            <p14:sldId id="286"/>
            <p14:sldId id="273"/>
            <p14:sldId id="274"/>
            <p14:sldId id="278"/>
            <p14:sldId id="276"/>
            <p14:sldId id="279"/>
            <p14:sldId id="280"/>
            <p14:sldId id="281"/>
            <p14:sldId id="283"/>
            <p14:sldId id="287"/>
            <p14:sldId id="28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2B2ECE6-0BED-461A-A24D-9465D752CE43}" v="703" dt="2021-01-28T05:08:29.68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91" d="100"/>
          <a:sy n="91" d="100"/>
        </p:scale>
        <p:origin x="370"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s.sandeep.pasumarthi@gmail.com" userId="bef50f75608a52bb" providerId="LiveId" clId="{A8B3D762-A4EE-4626-ADA7-24F84939E81D}"/>
    <pc:docChg chg="undo redo custSel addSld delSld modSld sldOrd modMainMaster">
      <pc:chgData name="v.s.sandeep.pasumarthi@gmail.com" userId="bef50f75608a52bb" providerId="LiveId" clId="{A8B3D762-A4EE-4626-ADA7-24F84939E81D}" dt="2021-01-25T12:41:46.472" v="2790" actId="26606"/>
      <pc:docMkLst>
        <pc:docMk/>
      </pc:docMkLst>
      <pc:sldChg chg="addSp delSp modSp mod setBg delDesignElem">
        <pc:chgData name="v.s.sandeep.pasumarthi@gmail.com" userId="bef50f75608a52bb" providerId="LiveId" clId="{A8B3D762-A4EE-4626-ADA7-24F84939E81D}" dt="2021-01-25T12:41:46.472" v="2790" actId="26606"/>
        <pc:sldMkLst>
          <pc:docMk/>
          <pc:sldMk cId="2042841887" sldId="256"/>
        </pc:sldMkLst>
        <pc:spChg chg="mod">
          <ac:chgData name="v.s.sandeep.pasumarthi@gmail.com" userId="bef50f75608a52bb" providerId="LiveId" clId="{A8B3D762-A4EE-4626-ADA7-24F84939E81D}" dt="2021-01-25T12:41:46.472" v="2790" actId="26606"/>
          <ac:spMkLst>
            <pc:docMk/>
            <pc:sldMk cId="2042841887" sldId="256"/>
            <ac:spMk id="2" creationId="{2E2AAE08-5ED4-4D71-8109-A6A81A0237E2}"/>
          </ac:spMkLst>
        </pc:spChg>
        <pc:spChg chg="mod">
          <ac:chgData name="v.s.sandeep.pasumarthi@gmail.com" userId="bef50f75608a52bb" providerId="LiveId" clId="{A8B3D762-A4EE-4626-ADA7-24F84939E81D}" dt="2021-01-25T12:41:46.472" v="2790" actId="26606"/>
          <ac:spMkLst>
            <pc:docMk/>
            <pc:sldMk cId="2042841887" sldId="256"/>
            <ac:spMk id="3" creationId="{0D152421-0DD5-4A6C-AF9E-8A8D343D5499}"/>
          </ac:spMkLst>
        </pc:spChg>
        <pc:spChg chg="add del">
          <ac:chgData name="v.s.sandeep.pasumarthi@gmail.com" userId="bef50f75608a52bb" providerId="LiveId" clId="{A8B3D762-A4EE-4626-ADA7-24F84939E81D}" dt="2021-01-25T12:40:58.776" v="2766" actId="26606"/>
          <ac:spMkLst>
            <pc:docMk/>
            <pc:sldMk cId="2042841887" sldId="256"/>
            <ac:spMk id="7" creationId="{0DC895F7-4E59-40FB-87DD-ACE47F94C143}"/>
          </ac:spMkLst>
        </pc:spChg>
        <pc:spChg chg="add del">
          <ac:chgData name="v.s.sandeep.pasumarthi@gmail.com" userId="bef50f75608a52bb" providerId="LiveId" clId="{A8B3D762-A4EE-4626-ADA7-24F84939E81D}" dt="2021-01-25T12:40:45.155" v="2748" actId="26606"/>
          <ac:spMkLst>
            <pc:docMk/>
            <pc:sldMk cId="2042841887" sldId="256"/>
            <ac:spMk id="8" creationId="{51D58666-E26B-4EAE-AA74-9C74E4BAF3E1}"/>
          </ac:spMkLst>
        </pc:spChg>
        <pc:spChg chg="add del">
          <ac:chgData name="v.s.sandeep.pasumarthi@gmail.com" userId="bef50f75608a52bb" providerId="LiveId" clId="{A8B3D762-A4EE-4626-ADA7-24F84939E81D}" dt="2021-01-25T12:40:17.496" v="2741" actId="26606"/>
          <ac:spMkLst>
            <pc:docMk/>
            <pc:sldMk cId="2042841887" sldId="256"/>
            <ac:spMk id="17" creationId="{96601099-73E3-4B32-B879-78C656124287}"/>
          </ac:spMkLst>
        </pc:spChg>
        <pc:spChg chg="add del">
          <ac:chgData name="v.s.sandeep.pasumarthi@gmail.com" userId="bef50f75608a52bb" providerId="LiveId" clId="{A8B3D762-A4EE-4626-ADA7-24F84939E81D}" dt="2021-01-25T12:40:17.496" v="2741" actId="26606"/>
          <ac:spMkLst>
            <pc:docMk/>
            <pc:sldMk cId="2042841887" sldId="256"/>
            <ac:spMk id="20" creationId="{0787B4CE-B5D5-4949-8644-78399E81F64D}"/>
          </ac:spMkLst>
        </pc:spChg>
        <pc:spChg chg="add del">
          <ac:chgData name="v.s.sandeep.pasumarthi@gmail.com" userId="bef50f75608a52bb" providerId="LiveId" clId="{A8B3D762-A4EE-4626-ADA7-24F84939E81D}" dt="2021-01-25T12:40:18.418" v="2743" actId="26606"/>
          <ac:spMkLst>
            <pc:docMk/>
            <pc:sldMk cId="2042841887" sldId="256"/>
            <ac:spMk id="24" creationId="{C9D262D4-AE8B-4620-949A-609FC366FC05}"/>
          </ac:spMkLst>
        </pc:spChg>
        <pc:spChg chg="add del">
          <ac:chgData name="v.s.sandeep.pasumarthi@gmail.com" userId="bef50f75608a52bb" providerId="LiveId" clId="{A8B3D762-A4EE-4626-ADA7-24F84939E81D}" dt="2021-01-25T12:40:18.418" v="2743" actId="26606"/>
          <ac:spMkLst>
            <pc:docMk/>
            <pc:sldMk cId="2042841887" sldId="256"/>
            <ac:spMk id="25" creationId="{3605853C-E63A-49E2-84A4-4B7DD77A562C}"/>
          </ac:spMkLst>
        </pc:spChg>
        <pc:spChg chg="add del">
          <ac:chgData name="v.s.sandeep.pasumarthi@gmail.com" userId="bef50f75608a52bb" providerId="LiveId" clId="{A8B3D762-A4EE-4626-ADA7-24F84939E81D}" dt="2021-01-25T12:40:43.655" v="2746" actId="26606"/>
          <ac:spMkLst>
            <pc:docMk/>
            <pc:sldMk cId="2042841887" sldId="256"/>
            <ac:spMk id="30" creationId="{96601099-73E3-4B32-B879-78C656124287}"/>
          </ac:spMkLst>
        </pc:spChg>
        <pc:spChg chg="add del">
          <ac:chgData name="v.s.sandeep.pasumarthi@gmail.com" userId="bef50f75608a52bb" providerId="LiveId" clId="{A8B3D762-A4EE-4626-ADA7-24F84939E81D}" dt="2021-01-25T12:40:43.655" v="2746" actId="26606"/>
          <ac:spMkLst>
            <pc:docMk/>
            <pc:sldMk cId="2042841887" sldId="256"/>
            <ac:spMk id="36" creationId="{0787B4CE-B5D5-4949-8644-78399E81F64D}"/>
          </ac:spMkLst>
        </pc:spChg>
        <pc:spChg chg="add del">
          <ac:chgData name="v.s.sandeep.pasumarthi@gmail.com" userId="bef50f75608a52bb" providerId="LiveId" clId="{A8B3D762-A4EE-4626-ADA7-24F84939E81D}" dt="2021-01-25T12:41:46.472" v="2790" actId="26606"/>
          <ac:spMkLst>
            <pc:docMk/>
            <pc:sldMk cId="2042841887" sldId="256"/>
            <ac:spMk id="68" creationId="{51D58666-E26B-4EAE-AA74-9C74E4BAF3E1}"/>
          </ac:spMkLst>
        </pc:spChg>
        <pc:grpChg chg="add del">
          <ac:chgData name="v.s.sandeep.pasumarthi@gmail.com" userId="bef50f75608a52bb" providerId="LiveId" clId="{A8B3D762-A4EE-4626-ADA7-24F84939E81D}" dt="2021-01-25T12:41:04.698" v="2774"/>
          <ac:grpSpMkLst>
            <pc:docMk/>
            <pc:sldMk cId="2042841887" sldId="256"/>
            <ac:grpSpMk id="9" creationId="{6C68F39D-867D-4AFF-94C4-C3829AD5C5B5}"/>
          </ac:grpSpMkLst>
        </pc:grpChg>
        <pc:grpChg chg="add del">
          <ac:chgData name="v.s.sandeep.pasumarthi@gmail.com" userId="bef50f75608a52bb" providerId="LiveId" clId="{A8B3D762-A4EE-4626-ADA7-24F84939E81D}" dt="2021-01-25T12:40:45.155" v="2748" actId="26606"/>
          <ac:grpSpMkLst>
            <pc:docMk/>
            <pc:sldMk cId="2042841887" sldId="256"/>
            <ac:grpSpMk id="11" creationId="{67288C4F-0F6C-4226-B8D2-C0EE4786C567}"/>
          </ac:grpSpMkLst>
        </pc:grpChg>
        <pc:grpChg chg="add del">
          <ac:chgData name="v.s.sandeep.pasumarthi@gmail.com" userId="bef50f75608a52bb" providerId="LiveId" clId="{A8B3D762-A4EE-4626-ADA7-24F84939E81D}" dt="2021-01-25T12:41:04.698" v="2774"/>
          <ac:grpSpMkLst>
            <pc:docMk/>
            <pc:sldMk cId="2042841887" sldId="256"/>
            <ac:grpSpMk id="13" creationId="{4466CCD0-FEF9-460D-9FB6-11613A492B66}"/>
          </ac:grpSpMkLst>
        </pc:grpChg>
        <pc:grpChg chg="add del">
          <ac:chgData name="v.s.sandeep.pasumarthi@gmail.com" userId="bef50f75608a52bb" providerId="LiveId" clId="{A8B3D762-A4EE-4626-ADA7-24F84939E81D}" dt="2021-01-25T12:40:18.418" v="2743" actId="26606"/>
          <ac:grpSpMkLst>
            <pc:docMk/>
            <pc:sldMk cId="2042841887" sldId="256"/>
            <ac:grpSpMk id="14" creationId="{9500549F-5B68-400C-A605-BDF102BDBB0A}"/>
          </ac:grpSpMkLst>
        </pc:grpChg>
        <pc:grpChg chg="add del">
          <ac:chgData name="v.s.sandeep.pasumarthi@gmail.com" userId="bef50f75608a52bb" providerId="LiveId" clId="{A8B3D762-A4EE-4626-ADA7-24F84939E81D}" dt="2021-01-25T12:40:17.496" v="2741" actId="26606"/>
          <ac:grpSpMkLst>
            <pc:docMk/>
            <pc:sldMk cId="2042841887" sldId="256"/>
            <ac:grpSpMk id="19" creationId="{B4967BC8-66B6-4544-B7A1-FD48444C471E}"/>
          </ac:grpSpMkLst>
        </pc:grpChg>
        <pc:grpChg chg="add del">
          <ac:chgData name="v.s.sandeep.pasumarthi@gmail.com" userId="bef50f75608a52bb" providerId="LiveId" clId="{A8B3D762-A4EE-4626-ADA7-24F84939E81D}" dt="2021-01-25T12:40:43.655" v="2746" actId="26606"/>
          <ac:grpSpMkLst>
            <pc:docMk/>
            <pc:sldMk cId="2042841887" sldId="256"/>
            <ac:grpSpMk id="31" creationId="{B4967BC8-66B6-4544-B7A1-FD48444C471E}"/>
          </ac:grpSpMkLst>
        </pc:grpChg>
        <pc:grpChg chg="add del">
          <ac:chgData name="v.s.sandeep.pasumarthi@gmail.com" userId="bef50f75608a52bb" providerId="LiveId" clId="{A8B3D762-A4EE-4626-ADA7-24F84939E81D}" dt="2021-01-25T12:41:04.698" v="2774"/>
          <ac:grpSpMkLst>
            <pc:docMk/>
            <pc:sldMk cId="2042841887" sldId="256"/>
            <ac:grpSpMk id="69" creationId="{176E1971-1C4C-46C8-A821-63766428014D}"/>
          </ac:grpSpMkLst>
        </pc:grpChg>
        <pc:grpChg chg="add del">
          <ac:chgData name="v.s.sandeep.pasumarthi@gmail.com" userId="bef50f75608a52bb" providerId="LiveId" clId="{A8B3D762-A4EE-4626-ADA7-24F84939E81D}" dt="2021-01-25T12:41:46.472" v="2790" actId="26606"/>
          <ac:grpSpMkLst>
            <pc:docMk/>
            <pc:sldMk cId="2042841887" sldId="256"/>
            <ac:grpSpMk id="80" creationId="{67288C4F-0F6C-4226-B8D2-C0EE4786C567}"/>
          </ac:grpSpMkLst>
        </pc:grpChg>
        <pc:picChg chg="add del mod ord">
          <ac:chgData name="v.s.sandeep.pasumarthi@gmail.com" userId="bef50f75608a52bb" providerId="LiveId" clId="{A8B3D762-A4EE-4626-ADA7-24F84939E81D}" dt="2021-01-25T12:41:46.472" v="2790" actId="26606"/>
          <ac:picMkLst>
            <pc:docMk/>
            <pc:sldMk cId="2042841887" sldId="256"/>
            <ac:picMk id="5" creationId="{27B286F8-3C9A-4484-908D-7C268BE5F16B}"/>
          </ac:picMkLst>
        </pc:picChg>
        <pc:picChg chg="add del">
          <ac:chgData name="v.s.sandeep.pasumarthi@gmail.com" userId="bef50f75608a52bb" providerId="LiveId" clId="{A8B3D762-A4EE-4626-ADA7-24F84939E81D}" dt="2021-01-25T12:40:58.776" v="2766" actId="26606"/>
          <ac:picMkLst>
            <pc:docMk/>
            <pc:sldMk cId="2042841887" sldId="256"/>
            <ac:picMk id="12" creationId="{1A4C720E-710D-44F8-A8D7-2BAA61E1814B}"/>
          </ac:picMkLst>
        </pc:picChg>
        <pc:cxnChg chg="add del">
          <ac:chgData name="v.s.sandeep.pasumarthi@gmail.com" userId="bef50f75608a52bb" providerId="LiveId" clId="{A8B3D762-A4EE-4626-ADA7-24F84939E81D}" dt="2021-01-25T12:40:45.155" v="2748" actId="26606"/>
          <ac:cxnSpMkLst>
            <pc:docMk/>
            <pc:sldMk cId="2042841887" sldId="256"/>
            <ac:cxnSpMk id="18" creationId="{EE0488CE-8E24-413E-B105-426B0506EB5E}"/>
          </ac:cxnSpMkLst>
        </pc:cxnChg>
        <pc:cxnChg chg="add del">
          <ac:chgData name="v.s.sandeep.pasumarthi@gmail.com" userId="bef50f75608a52bb" providerId="LiveId" clId="{A8B3D762-A4EE-4626-ADA7-24F84939E81D}" dt="2021-01-25T12:40:17.496" v="2741" actId="26606"/>
          <ac:cxnSpMkLst>
            <pc:docMk/>
            <pc:sldMk cId="2042841887" sldId="256"/>
            <ac:cxnSpMk id="22" creationId="{3FB75A1E-E50F-43E6-8321-941B6866AEF5}"/>
          </ac:cxnSpMkLst>
        </pc:cxnChg>
        <pc:cxnChg chg="add del">
          <ac:chgData name="v.s.sandeep.pasumarthi@gmail.com" userId="bef50f75608a52bb" providerId="LiveId" clId="{A8B3D762-A4EE-4626-ADA7-24F84939E81D}" dt="2021-01-25T12:40:18.418" v="2743" actId="26606"/>
          <ac:cxnSpMkLst>
            <pc:docMk/>
            <pc:sldMk cId="2042841887" sldId="256"/>
            <ac:cxnSpMk id="28" creationId="{1E22DAF0-5C05-4D01-A6C7-28326657739A}"/>
          </ac:cxnSpMkLst>
        </pc:cxnChg>
        <pc:cxnChg chg="add del">
          <ac:chgData name="v.s.sandeep.pasumarthi@gmail.com" userId="bef50f75608a52bb" providerId="LiveId" clId="{A8B3D762-A4EE-4626-ADA7-24F84939E81D}" dt="2021-01-25T12:40:43.655" v="2746" actId="26606"/>
          <ac:cxnSpMkLst>
            <pc:docMk/>
            <pc:sldMk cId="2042841887" sldId="256"/>
            <ac:cxnSpMk id="35" creationId="{3FB75A1E-E50F-43E6-8321-941B6866AEF5}"/>
          </ac:cxnSpMkLst>
        </pc:cxnChg>
        <pc:cxnChg chg="add del">
          <ac:chgData name="v.s.sandeep.pasumarthi@gmail.com" userId="bef50f75608a52bb" providerId="LiveId" clId="{A8B3D762-A4EE-4626-ADA7-24F84939E81D}" dt="2021-01-25T12:41:46.472" v="2790" actId="26606"/>
          <ac:cxnSpMkLst>
            <pc:docMk/>
            <pc:sldMk cId="2042841887" sldId="256"/>
            <ac:cxnSpMk id="85" creationId="{EE0488CE-8E24-413E-B105-426B0506EB5E}"/>
          </ac:cxnSpMkLst>
        </pc:cxnChg>
      </pc:sldChg>
      <pc:sldChg chg="modSp mod">
        <pc:chgData name="v.s.sandeep.pasumarthi@gmail.com" userId="bef50f75608a52bb" providerId="LiveId" clId="{A8B3D762-A4EE-4626-ADA7-24F84939E81D}" dt="2021-01-25T12:41:04.870" v="2775" actId="27636"/>
        <pc:sldMkLst>
          <pc:docMk/>
          <pc:sldMk cId="880635978" sldId="257"/>
        </pc:sldMkLst>
        <pc:spChg chg="mod">
          <ac:chgData name="v.s.sandeep.pasumarthi@gmail.com" userId="bef50f75608a52bb" providerId="LiveId" clId="{A8B3D762-A4EE-4626-ADA7-24F84939E81D}" dt="2021-01-25T12:41:04.698" v="2774"/>
          <ac:spMkLst>
            <pc:docMk/>
            <pc:sldMk cId="880635978" sldId="257"/>
            <ac:spMk id="2" creationId="{83462D46-D2C8-46BC-88BA-6F658074DE6E}"/>
          </ac:spMkLst>
        </pc:spChg>
        <pc:spChg chg="mod">
          <ac:chgData name="v.s.sandeep.pasumarthi@gmail.com" userId="bef50f75608a52bb" providerId="LiveId" clId="{A8B3D762-A4EE-4626-ADA7-24F84939E81D}" dt="2021-01-25T12:41:04.870" v="2775" actId="27636"/>
          <ac:spMkLst>
            <pc:docMk/>
            <pc:sldMk cId="880635978" sldId="257"/>
            <ac:spMk id="3" creationId="{D90C93DF-58DA-4FD0-BC48-08AE20AE9184}"/>
          </ac:spMkLst>
        </pc:spChg>
      </pc:sldChg>
      <pc:sldChg chg="addSp delSp modSp new mod">
        <pc:chgData name="v.s.sandeep.pasumarthi@gmail.com" userId="bef50f75608a52bb" providerId="LiveId" clId="{A8B3D762-A4EE-4626-ADA7-24F84939E81D}" dt="2021-01-25T12:41:04.698" v="2774"/>
        <pc:sldMkLst>
          <pc:docMk/>
          <pc:sldMk cId="1674124475" sldId="258"/>
        </pc:sldMkLst>
        <pc:spChg chg="del mod">
          <ac:chgData name="v.s.sandeep.pasumarthi@gmail.com" userId="bef50f75608a52bb" providerId="LiveId" clId="{A8B3D762-A4EE-4626-ADA7-24F84939E81D}" dt="2021-01-25T11:58:22.189" v="2310" actId="12084"/>
          <ac:spMkLst>
            <pc:docMk/>
            <pc:sldMk cId="1674124475" sldId="258"/>
            <ac:spMk id="2" creationId="{D1962FA2-CA2D-4E77-ACF8-F7B2631085E5}"/>
          </ac:spMkLst>
        </pc:spChg>
        <pc:spChg chg="del mod">
          <ac:chgData name="v.s.sandeep.pasumarthi@gmail.com" userId="bef50f75608a52bb" providerId="LiveId" clId="{A8B3D762-A4EE-4626-ADA7-24F84939E81D}" dt="2021-01-25T11:56:13.398" v="2290" actId="12084"/>
          <ac:spMkLst>
            <pc:docMk/>
            <pc:sldMk cId="1674124475" sldId="258"/>
            <ac:spMk id="3" creationId="{99EA26DD-9505-4803-850E-1CA4B2EDCD19}"/>
          </ac:spMkLst>
        </pc:spChg>
        <pc:graphicFrameChg chg="add mod">
          <ac:chgData name="v.s.sandeep.pasumarthi@gmail.com" userId="bef50f75608a52bb" providerId="LiveId" clId="{A8B3D762-A4EE-4626-ADA7-24F84939E81D}" dt="2021-01-25T12:41:04.698" v="2774"/>
          <ac:graphicFrameMkLst>
            <pc:docMk/>
            <pc:sldMk cId="1674124475" sldId="258"/>
            <ac:graphicFrameMk id="4" creationId="{8FC79A02-D232-4E9C-8E29-9DBBB9CDE77D}"/>
          </ac:graphicFrameMkLst>
        </pc:graphicFrameChg>
        <pc:graphicFrameChg chg="add mod">
          <ac:chgData name="v.s.sandeep.pasumarthi@gmail.com" userId="bef50f75608a52bb" providerId="LiveId" clId="{A8B3D762-A4EE-4626-ADA7-24F84939E81D}" dt="2021-01-25T11:58:26.199" v="2311" actId="12269"/>
          <ac:graphicFrameMkLst>
            <pc:docMk/>
            <pc:sldMk cId="1674124475" sldId="258"/>
            <ac:graphicFrameMk id="5" creationId="{2755F816-06C1-48F9-AA53-FE4223985C54}"/>
          </ac:graphicFrameMkLst>
        </pc:graphicFrameChg>
      </pc:sldChg>
      <pc:sldChg chg="modSp new del mod">
        <pc:chgData name="v.s.sandeep.pasumarthi@gmail.com" userId="bef50f75608a52bb" providerId="LiveId" clId="{A8B3D762-A4EE-4626-ADA7-24F84939E81D}" dt="2021-01-25T10:42:36.474" v="282" actId="2696"/>
        <pc:sldMkLst>
          <pc:docMk/>
          <pc:sldMk cId="521939147" sldId="259"/>
        </pc:sldMkLst>
        <pc:spChg chg="mod">
          <ac:chgData name="v.s.sandeep.pasumarthi@gmail.com" userId="bef50f75608a52bb" providerId="LiveId" clId="{A8B3D762-A4EE-4626-ADA7-24F84939E81D}" dt="2021-01-25T10:42:19.139" v="281" actId="20577"/>
          <ac:spMkLst>
            <pc:docMk/>
            <pc:sldMk cId="521939147" sldId="259"/>
            <ac:spMk id="2" creationId="{BE10E75D-73FF-429E-A262-A45905D4F110}"/>
          </ac:spMkLst>
        </pc:spChg>
      </pc:sldChg>
      <pc:sldChg chg="new del">
        <pc:chgData name="v.s.sandeep.pasumarthi@gmail.com" userId="bef50f75608a52bb" providerId="LiveId" clId="{A8B3D762-A4EE-4626-ADA7-24F84939E81D}" dt="2021-01-25T10:43:12.829" v="287" actId="2696"/>
        <pc:sldMkLst>
          <pc:docMk/>
          <pc:sldMk cId="631475233" sldId="259"/>
        </pc:sldMkLst>
      </pc:sldChg>
      <pc:sldChg chg="modSp new del mod">
        <pc:chgData name="v.s.sandeep.pasumarthi@gmail.com" userId="bef50f75608a52bb" providerId="LiveId" clId="{A8B3D762-A4EE-4626-ADA7-24F84939E81D}" dt="2021-01-25T10:41:52.771" v="267" actId="2696"/>
        <pc:sldMkLst>
          <pc:docMk/>
          <pc:sldMk cId="679149330" sldId="259"/>
        </pc:sldMkLst>
        <pc:spChg chg="mod">
          <ac:chgData name="v.s.sandeep.pasumarthi@gmail.com" userId="bef50f75608a52bb" providerId="LiveId" clId="{A8B3D762-A4EE-4626-ADA7-24F84939E81D}" dt="2021-01-25T10:41:45.001" v="266" actId="14100"/>
          <ac:spMkLst>
            <pc:docMk/>
            <pc:sldMk cId="679149330" sldId="259"/>
            <ac:spMk id="2" creationId="{55EB6387-5853-4C87-B9DF-B10617708698}"/>
          </ac:spMkLst>
        </pc:spChg>
      </pc:sldChg>
      <pc:sldChg chg="new del">
        <pc:chgData name="v.s.sandeep.pasumarthi@gmail.com" userId="bef50f75608a52bb" providerId="LiveId" clId="{A8B3D762-A4EE-4626-ADA7-24F84939E81D}" dt="2021-01-25T10:41:35.602" v="264" actId="2696"/>
        <pc:sldMkLst>
          <pc:docMk/>
          <pc:sldMk cId="1212818692" sldId="259"/>
        </pc:sldMkLst>
      </pc:sldChg>
      <pc:sldChg chg="modSp new mod">
        <pc:chgData name="v.s.sandeep.pasumarthi@gmail.com" userId="bef50f75608a52bb" providerId="LiveId" clId="{A8B3D762-A4EE-4626-ADA7-24F84939E81D}" dt="2021-01-25T12:41:04.698" v="2774"/>
        <pc:sldMkLst>
          <pc:docMk/>
          <pc:sldMk cId="3098865444" sldId="259"/>
        </pc:sldMkLst>
        <pc:spChg chg="mod">
          <ac:chgData name="v.s.sandeep.pasumarthi@gmail.com" userId="bef50f75608a52bb" providerId="LiveId" clId="{A8B3D762-A4EE-4626-ADA7-24F84939E81D}" dt="2021-01-25T12:41:04.698" v="2774"/>
          <ac:spMkLst>
            <pc:docMk/>
            <pc:sldMk cId="3098865444" sldId="259"/>
            <ac:spMk id="2" creationId="{C9E64230-CDFF-4B95-9644-22C32326A8F3}"/>
          </ac:spMkLst>
        </pc:spChg>
        <pc:spChg chg="mod">
          <ac:chgData name="v.s.sandeep.pasumarthi@gmail.com" userId="bef50f75608a52bb" providerId="LiveId" clId="{A8B3D762-A4EE-4626-ADA7-24F84939E81D}" dt="2021-01-25T12:41:04.698" v="2774"/>
          <ac:spMkLst>
            <pc:docMk/>
            <pc:sldMk cId="3098865444" sldId="259"/>
            <ac:spMk id="3" creationId="{FF6D1688-E2BD-486A-9226-66D5A6E371BB}"/>
          </ac:spMkLst>
        </pc:spChg>
      </pc:sldChg>
      <pc:sldChg chg="modSp new del mod">
        <pc:chgData name="v.s.sandeep.pasumarthi@gmail.com" userId="bef50f75608a52bb" providerId="LiveId" clId="{A8B3D762-A4EE-4626-ADA7-24F84939E81D}" dt="2021-01-25T10:45:05.393" v="300" actId="2696"/>
        <pc:sldMkLst>
          <pc:docMk/>
          <pc:sldMk cId="3598416614" sldId="259"/>
        </pc:sldMkLst>
        <pc:spChg chg="mod">
          <ac:chgData name="v.s.sandeep.pasumarthi@gmail.com" userId="bef50f75608a52bb" providerId="LiveId" clId="{A8B3D762-A4EE-4626-ADA7-24F84939E81D}" dt="2021-01-25T10:43:34.249" v="299" actId="20577"/>
          <ac:spMkLst>
            <pc:docMk/>
            <pc:sldMk cId="3598416614" sldId="259"/>
            <ac:spMk id="2" creationId="{CAC5CF1A-9A65-40F3-BB50-EA56610F5D1F}"/>
          </ac:spMkLst>
        </pc:spChg>
      </pc:sldChg>
      <pc:sldChg chg="addSp delSp modSp new mod">
        <pc:chgData name="v.s.sandeep.pasumarthi@gmail.com" userId="bef50f75608a52bb" providerId="LiveId" clId="{A8B3D762-A4EE-4626-ADA7-24F84939E81D}" dt="2021-01-25T12:41:04.698" v="2774"/>
        <pc:sldMkLst>
          <pc:docMk/>
          <pc:sldMk cId="55211651" sldId="260"/>
        </pc:sldMkLst>
        <pc:spChg chg="mod">
          <ac:chgData name="v.s.sandeep.pasumarthi@gmail.com" userId="bef50f75608a52bb" providerId="LiveId" clId="{A8B3D762-A4EE-4626-ADA7-24F84939E81D}" dt="2021-01-25T12:41:04.698" v="2774"/>
          <ac:spMkLst>
            <pc:docMk/>
            <pc:sldMk cId="55211651" sldId="260"/>
            <ac:spMk id="2" creationId="{79880C22-1C81-4F45-9BF2-4155ED20CA83}"/>
          </ac:spMkLst>
        </pc:spChg>
        <pc:spChg chg="del mod">
          <ac:chgData name="v.s.sandeep.pasumarthi@gmail.com" userId="bef50f75608a52bb" providerId="LiveId" clId="{A8B3D762-A4EE-4626-ADA7-24F84939E81D}" dt="2021-01-25T11:54:13.727" v="2281" actId="12084"/>
          <ac:spMkLst>
            <pc:docMk/>
            <pc:sldMk cId="55211651" sldId="260"/>
            <ac:spMk id="3" creationId="{05150F89-B14E-48F9-9087-9F4594E0192F}"/>
          </ac:spMkLst>
        </pc:spChg>
        <pc:graphicFrameChg chg="add mod">
          <ac:chgData name="v.s.sandeep.pasumarthi@gmail.com" userId="bef50f75608a52bb" providerId="LiveId" clId="{A8B3D762-A4EE-4626-ADA7-24F84939E81D}" dt="2021-01-25T12:41:04.698" v="2774"/>
          <ac:graphicFrameMkLst>
            <pc:docMk/>
            <pc:sldMk cId="55211651" sldId="260"/>
            <ac:graphicFrameMk id="4" creationId="{4923F139-31CC-46F4-B601-CB1858D282F0}"/>
          </ac:graphicFrameMkLst>
        </pc:graphicFrameChg>
      </pc:sldChg>
      <pc:sldChg chg="addSp delSp modSp new mod">
        <pc:chgData name="v.s.sandeep.pasumarthi@gmail.com" userId="bef50f75608a52bb" providerId="LiveId" clId="{A8B3D762-A4EE-4626-ADA7-24F84939E81D}" dt="2021-01-25T12:41:04.698" v="2774"/>
        <pc:sldMkLst>
          <pc:docMk/>
          <pc:sldMk cId="2571099640" sldId="261"/>
        </pc:sldMkLst>
        <pc:spChg chg="mod">
          <ac:chgData name="v.s.sandeep.pasumarthi@gmail.com" userId="bef50f75608a52bb" providerId="LiveId" clId="{A8B3D762-A4EE-4626-ADA7-24F84939E81D}" dt="2021-01-25T12:41:04.698" v="2774"/>
          <ac:spMkLst>
            <pc:docMk/>
            <pc:sldMk cId="2571099640" sldId="261"/>
            <ac:spMk id="2" creationId="{83E80D99-FA03-4151-AF61-D3154180DC60}"/>
          </ac:spMkLst>
        </pc:spChg>
        <pc:spChg chg="del mod">
          <ac:chgData name="v.s.sandeep.pasumarthi@gmail.com" userId="bef50f75608a52bb" providerId="LiveId" clId="{A8B3D762-A4EE-4626-ADA7-24F84939E81D}" dt="2021-01-25T11:55:33.516" v="2287" actId="12084"/>
          <ac:spMkLst>
            <pc:docMk/>
            <pc:sldMk cId="2571099640" sldId="261"/>
            <ac:spMk id="3" creationId="{5409C90B-D815-4AD6-B3FB-F58561CB5D02}"/>
          </ac:spMkLst>
        </pc:spChg>
        <pc:graphicFrameChg chg="add mod">
          <ac:chgData name="v.s.sandeep.pasumarthi@gmail.com" userId="bef50f75608a52bb" providerId="LiveId" clId="{A8B3D762-A4EE-4626-ADA7-24F84939E81D}" dt="2021-01-25T12:41:04.698" v="2774"/>
          <ac:graphicFrameMkLst>
            <pc:docMk/>
            <pc:sldMk cId="2571099640" sldId="261"/>
            <ac:graphicFrameMk id="4" creationId="{E4E82C3D-4D6F-43C4-8B9C-A16DFADF1A30}"/>
          </ac:graphicFrameMkLst>
        </pc:graphicFrameChg>
      </pc:sldChg>
      <pc:sldChg chg="addSp delSp modSp add del mod ord">
        <pc:chgData name="v.s.sandeep.pasumarthi@gmail.com" userId="bef50f75608a52bb" providerId="LiveId" clId="{A8B3D762-A4EE-4626-ADA7-24F84939E81D}" dt="2021-01-25T11:57:09.548" v="2292" actId="2696"/>
        <pc:sldMkLst>
          <pc:docMk/>
          <pc:sldMk cId="3355441548" sldId="262"/>
        </pc:sldMkLst>
        <pc:spChg chg="mod">
          <ac:chgData name="v.s.sandeep.pasumarthi@gmail.com" userId="bef50f75608a52bb" providerId="LiveId" clId="{A8B3D762-A4EE-4626-ADA7-24F84939E81D}" dt="2021-01-25T11:03:54.610" v="1220" actId="20577"/>
          <ac:spMkLst>
            <pc:docMk/>
            <pc:sldMk cId="3355441548" sldId="262"/>
            <ac:spMk id="2" creationId="{D1962FA2-CA2D-4E77-ACF8-F7B2631085E5}"/>
          </ac:spMkLst>
        </pc:spChg>
        <pc:spChg chg="del mod">
          <ac:chgData name="v.s.sandeep.pasumarthi@gmail.com" userId="bef50f75608a52bb" providerId="LiveId" clId="{A8B3D762-A4EE-4626-ADA7-24F84939E81D}" dt="2021-01-25T11:56:29.677" v="2291" actId="12084"/>
          <ac:spMkLst>
            <pc:docMk/>
            <pc:sldMk cId="3355441548" sldId="262"/>
            <ac:spMk id="3" creationId="{99EA26DD-9505-4803-850E-1CA4B2EDCD19}"/>
          </ac:spMkLst>
        </pc:spChg>
        <pc:graphicFrameChg chg="add mod">
          <ac:chgData name="v.s.sandeep.pasumarthi@gmail.com" userId="bef50f75608a52bb" providerId="LiveId" clId="{A8B3D762-A4EE-4626-ADA7-24F84939E81D}" dt="2021-01-25T11:56:29.677" v="2291" actId="12084"/>
          <ac:graphicFrameMkLst>
            <pc:docMk/>
            <pc:sldMk cId="3355441548" sldId="262"/>
            <ac:graphicFrameMk id="4" creationId="{A003D69D-9FB6-4EFF-95BD-53E656A459AC}"/>
          </ac:graphicFrameMkLst>
        </pc:graphicFrameChg>
      </pc:sldChg>
      <pc:sldChg chg="addSp delSp modSp add mod ord">
        <pc:chgData name="v.s.sandeep.pasumarthi@gmail.com" userId="bef50f75608a52bb" providerId="LiveId" clId="{A8B3D762-A4EE-4626-ADA7-24F84939E81D}" dt="2021-01-25T12:41:04.698" v="2774"/>
        <pc:sldMkLst>
          <pc:docMk/>
          <pc:sldMk cId="67099588" sldId="263"/>
        </pc:sldMkLst>
        <pc:spChg chg="mod">
          <ac:chgData name="v.s.sandeep.pasumarthi@gmail.com" userId="bef50f75608a52bb" providerId="LiveId" clId="{A8B3D762-A4EE-4626-ADA7-24F84939E81D}" dt="2021-01-25T12:41:04.698" v="2774"/>
          <ac:spMkLst>
            <pc:docMk/>
            <pc:sldMk cId="67099588" sldId="263"/>
            <ac:spMk id="2" creationId="{79880C22-1C81-4F45-9BF2-4155ED20CA83}"/>
          </ac:spMkLst>
        </pc:spChg>
        <pc:spChg chg="del mod">
          <ac:chgData name="v.s.sandeep.pasumarthi@gmail.com" userId="bef50f75608a52bb" providerId="LiveId" clId="{A8B3D762-A4EE-4626-ADA7-24F84939E81D}" dt="2021-01-25T11:59:20.642" v="2315" actId="12084"/>
          <ac:spMkLst>
            <pc:docMk/>
            <pc:sldMk cId="67099588" sldId="263"/>
            <ac:spMk id="3" creationId="{05150F89-B14E-48F9-9087-9F4594E0192F}"/>
          </ac:spMkLst>
        </pc:spChg>
        <pc:graphicFrameChg chg="add mod">
          <ac:chgData name="v.s.sandeep.pasumarthi@gmail.com" userId="bef50f75608a52bb" providerId="LiveId" clId="{A8B3D762-A4EE-4626-ADA7-24F84939E81D}" dt="2021-01-25T12:41:04.698" v="2774"/>
          <ac:graphicFrameMkLst>
            <pc:docMk/>
            <pc:sldMk cId="67099588" sldId="263"/>
            <ac:graphicFrameMk id="4" creationId="{C8D19E2A-3708-4758-84C0-06D0BA2BE9FC}"/>
          </ac:graphicFrameMkLst>
        </pc:graphicFrameChg>
      </pc:sldChg>
      <pc:sldChg chg="modSp add ord">
        <pc:chgData name="v.s.sandeep.pasumarthi@gmail.com" userId="bef50f75608a52bb" providerId="LiveId" clId="{A8B3D762-A4EE-4626-ADA7-24F84939E81D}" dt="2021-01-25T12:41:04.698" v="2774"/>
        <pc:sldMkLst>
          <pc:docMk/>
          <pc:sldMk cId="3464036521" sldId="264"/>
        </pc:sldMkLst>
        <pc:spChg chg="mod">
          <ac:chgData name="v.s.sandeep.pasumarthi@gmail.com" userId="bef50f75608a52bb" providerId="LiveId" clId="{A8B3D762-A4EE-4626-ADA7-24F84939E81D}" dt="2021-01-25T12:41:04.698" v="2774"/>
          <ac:spMkLst>
            <pc:docMk/>
            <pc:sldMk cId="3464036521" sldId="264"/>
            <ac:spMk id="2" creationId="{C9E64230-CDFF-4B95-9644-22C32326A8F3}"/>
          </ac:spMkLst>
        </pc:spChg>
        <pc:spChg chg="mod">
          <ac:chgData name="v.s.sandeep.pasumarthi@gmail.com" userId="bef50f75608a52bb" providerId="LiveId" clId="{A8B3D762-A4EE-4626-ADA7-24F84939E81D}" dt="2021-01-25T12:41:04.698" v="2774"/>
          <ac:spMkLst>
            <pc:docMk/>
            <pc:sldMk cId="3464036521" sldId="264"/>
            <ac:spMk id="3" creationId="{FF6D1688-E2BD-486A-9226-66D5A6E371BB}"/>
          </ac:spMkLst>
        </pc:spChg>
      </pc:sldChg>
      <pc:sldChg chg="addSp delSp modSp add mod ord">
        <pc:chgData name="v.s.sandeep.pasumarthi@gmail.com" userId="bef50f75608a52bb" providerId="LiveId" clId="{A8B3D762-A4EE-4626-ADA7-24F84939E81D}" dt="2021-01-25T12:41:04.698" v="2774"/>
        <pc:sldMkLst>
          <pc:docMk/>
          <pc:sldMk cId="121357843" sldId="265"/>
        </pc:sldMkLst>
        <pc:spChg chg="mod">
          <ac:chgData name="v.s.sandeep.pasumarthi@gmail.com" userId="bef50f75608a52bb" providerId="LiveId" clId="{A8B3D762-A4EE-4626-ADA7-24F84939E81D}" dt="2021-01-25T12:41:04.698" v="2774"/>
          <ac:spMkLst>
            <pc:docMk/>
            <pc:sldMk cId="121357843" sldId="265"/>
            <ac:spMk id="2" creationId="{83E80D99-FA03-4151-AF61-D3154180DC60}"/>
          </ac:spMkLst>
        </pc:spChg>
        <pc:spChg chg="del mod">
          <ac:chgData name="v.s.sandeep.pasumarthi@gmail.com" userId="bef50f75608a52bb" providerId="LiveId" clId="{A8B3D762-A4EE-4626-ADA7-24F84939E81D}" dt="2021-01-25T11:59:59.417" v="2317" actId="12084"/>
          <ac:spMkLst>
            <pc:docMk/>
            <pc:sldMk cId="121357843" sldId="265"/>
            <ac:spMk id="3" creationId="{5409C90B-D815-4AD6-B3FB-F58561CB5D02}"/>
          </ac:spMkLst>
        </pc:spChg>
        <pc:graphicFrameChg chg="add mod">
          <ac:chgData name="v.s.sandeep.pasumarthi@gmail.com" userId="bef50f75608a52bb" providerId="LiveId" clId="{A8B3D762-A4EE-4626-ADA7-24F84939E81D}" dt="2021-01-25T12:41:04.698" v="2774"/>
          <ac:graphicFrameMkLst>
            <pc:docMk/>
            <pc:sldMk cId="121357843" sldId="265"/>
            <ac:graphicFrameMk id="4" creationId="{640E1007-8910-4719-941C-968CAE2015BF}"/>
          </ac:graphicFrameMkLst>
        </pc:graphicFrameChg>
      </pc:sldChg>
      <pc:sldChg chg="addSp delSp modSp new mod">
        <pc:chgData name="v.s.sandeep.pasumarthi@gmail.com" userId="bef50f75608a52bb" providerId="LiveId" clId="{A8B3D762-A4EE-4626-ADA7-24F84939E81D}" dt="2021-01-25T12:41:04.870" v="2776" actId="27636"/>
        <pc:sldMkLst>
          <pc:docMk/>
          <pc:sldMk cId="3412644302" sldId="266"/>
        </pc:sldMkLst>
        <pc:spChg chg="mod">
          <ac:chgData name="v.s.sandeep.pasumarthi@gmail.com" userId="bef50f75608a52bb" providerId="LiveId" clId="{A8B3D762-A4EE-4626-ADA7-24F84939E81D}" dt="2021-01-25T12:41:04.870" v="2776" actId="27636"/>
          <ac:spMkLst>
            <pc:docMk/>
            <pc:sldMk cId="3412644302" sldId="266"/>
            <ac:spMk id="2" creationId="{353B2313-CBF2-4EE1-9919-AC22BD23348C}"/>
          </ac:spMkLst>
        </pc:spChg>
        <pc:spChg chg="mod">
          <ac:chgData name="v.s.sandeep.pasumarthi@gmail.com" userId="bef50f75608a52bb" providerId="LiveId" clId="{A8B3D762-A4EE-4626-ADA7-24F84939E81D}" dt="2021-01-25T12:41:04.698" v="2774"/>
          <ac:spMkLst>
            <pc:docMk/>
            <pc:sldMk cId="3412644302" sldId="266"/>
            <ac:spMk id="3" creationId="{83E5ADDC-85CC-41F6-B671-680A9751695F}"/>
          </ac:spMkLst>
        </pc:spChg>
        <pc:spChg chg="del">
          <ac:chgData name="v.s.sandeep.pasumarthi@gmail.com" userId="bef50f75608a52bb" providerId="LiveId" clId="{A8B3D762-A4EE-4626-ADA7-24F84939E81D}" dt="2021-01-25T11:40:52.886" v="1999" actId="931"/>
          <ac:spMkLst>
            <pc:docMk/>
            <pc:sldMk cId="3412644302" sldId="266"/>
            <ac:spMk id="4" creationId="{89F9A721-D32A-472A-AC93-2B759400ACC1}"/>
          </ac:spMkLst>
        </pc:spChg>
        <pc:spChg chg="mod">
          <ac:chgData name="v.s.sandeep.pasumarthi@gmail.com" userId="bef50f75608a52bb" providerId="LiveId" clId="{A8B3D762-A4EE-4626-ADA7-24F84939E81D}" dt="2021-01-25T12:41:04.698" v="2774"/>
          <ac:spMkLst>
            <pc:docMk/>
            <pc:sldMk cId="3412644302" sldId="266"/>
            <ac:spMk id="5" creationId="{6DCA6DE1-CEAE-4B91-A0BA-B8838B925F62}"/>
          </ac:spMkLst>
        </pc:spChg>
        <pc:spChg chg="del">
          <ac:chgData name="v.s.sandeep.pasumarthi@gmail.com" userId="bef50f75608a52bb" providerId="LiveId" clId="{A8B3D762-A4EE-4626-ADA7-24F84939E81D}" dt="2021-01-25T11:40:57.198" v="2000" actId="931"/>
          <ac:spMkLst>
            <pc:docMk/>
            <pc:sldMk cId="3412644302" sldId="266"/>
            <ac:spMk id="6" creationId="{378ADB93-9E64-4181-AA9B-10793AB45CD8}"/>
          </ac:spMkLst>
        </pc:spChg>
        <pc:picChg chg="add mod">
          <ac:chgData name="v.s.sandeep.pasumarthi@gmail.com" userId="bef50f75608a52bb" providerId="LiveId" clId="{A8B3D762-A4EE-4626-ADA7-24F84939E81D}" dt="2021-01-25T12:41:04.698" v="2774"/>
          <ac:picMkLst>
            <pc:docMk/>
            <pc:sldMk cId="3412644302" sldId="266"/>
            <ac:picMk id="8" creationId="{399C8CF7-B802-47FB-BDA9-BFF9D3041D2B}"/>
          </ac:picMkLst>
        </pc:picChg>
        <pc:picChg chg="add mod">
          <ac:chgData name="v.s.sandeep.pasumarthi@gmail.com" userId="bef50f75608a52bb" providerId="LiveId" clId="{A8B3D762-A4EE-4626-ADA7-24F84939E81D}" dt="2021-01-25T12:41:04.698" v="2774"/>
          <ac:picMkLst>
            <pc:docMk/>
            <pc:sldMk cId="3412644302" sldId="266"/>
            <ac:picMk id="10" creationId="{B21A701E-3FEE-48EF-94FB-B9A764D5535D}"/>
          </ac:picMkLst>
        </pc:picChg>
      </pc:sldChg>
      <pc:sldChg chg="addSp delSp modSp add mod ord">
        <pc:chgData name="v.s.sandeep.pasumarthi@gmail.com" userId="bef50f75608a52bb" providerId="LiveId" clId="{A8B3D762-A4EE-4626-ADA7-24F84939E81D}" dt="2021-01-25T12:41:04.698" v="2774"/>
        <pc:sldMkLst>
          <pc:docMk/>
          <pc:sldMk cId="4193840829" sldId="267"/>
        </pc:sldMkLst>
        <pc:spChg chg="del mod">
          <ac:chgData name="v.s.sandeep.pasumarthi@gmail.com" userId="bef50f75608a52bb" providerId="LiveId" clId="{A8B3D762-A4EE-4626-ADA7-24F84939E81D}" dt="2021-01-25T12:00:34.102" v="2319" actId="12084"/>
          <ac:spMkLst>
            <pc:docMk/>
            <pc:sldMk cId="4193840829" sldId="267"/>
            <ac:spMk id="2" creationId="{D1962FA2-CA2D-4E77-ACF8-F7B2631085E5}"/>
          </ac:spMkLst>
        </pc:spChg>
        <pc:spChg chg="del mod">
          <ac:chgData name="v.s.sandeep.pasumarthi@gmail.com" userId="bef50f75608a52bb" providerId="LiveId" clId="{A8B3D762-A4EE-4626-ADA7-24F84939E81D}" dt="2021-01-25T12:00:45.614" v="2321" actId="12084"/>
          <ac:spMkLst>
            <pc:docMk/>
            <pc:sldMk cId="4193840829" sldId="267"/>
            <ac:spMk id="3" creationId="{99EA26DD-9505-4803-850E-1CA4B2EDCD19}"/>
          </ac:spMkLst>
        </pc:spChg>
        <pc:graphicFrameChg chg="add mod">
          <ac:chgData name="v.s.sandeep.pasumarthi@gmail.com" userId="bef50f75608a52bb" providerId="LiveId" clId="{A8B3D762-A4EE-4626-ADA7-24F84939E81D}" dt="2021-01-25T12:00:35.283" v="2320" actId="12269"/>
          <ac:graphicFrameMkLst>
            <pc:docMk/>
            <pc:sldMk cId="4193840829" sldId="267"/>
            <ac:graphicFrameMk id="4" creationId="{046EAEC8-C617-4C50-9265-8B9FAD99FB31}"/>
          </ac:graphicFrameMkLst>
        </pc:graphicFrameChg>
        <pc:graphicFrameChg chg="add mod">
          <ac:chgData name="v.s.sandeep.pasumarthi@gmail.com" userId="bef50f75608a52bb" providerId="LiveId" clId="{A8B3D762-A4EE-4626-ADA7-24F84939E81D}" dt="2021-01-25T12:41:04.698" v="2774"/>
          <ac:graphicFrameMkLst>
            <pc:docMk/>
            <pc:sldMk cId="4193840829" sldId="267"/>
            <ac:graphicFrameMk id="5" creationId="{DD15ED14-5DB2-4F00-AD73-DA740C03AF1E}"/>
          </ac:graphicFrameMkLst>
        </pc:graphicFrameChg>
      </pc:sldChg>
      <pc:sldChg chg="addSp delSp modSp add mod ord">
        <pc:chgData name="v.s.sandeep.pasumarthi@gmail.com" userId="bef50f75608a52bb" providerId="LiveId" clId="{A8B3D762-A4EE-4626-ADA7-24F84939E81D}" dt="2021-01-25T12:41:04.698" v="2774"/>
        <pc:sldMkLst>
          <pc:docMk/>
          <pc:sldMk cId="2464480780" sldId="268"/>
        </pc:sldMkLst>
        <pc:spChg chg="mod">
          <ac:chgData name="v.s.sandeep.pasumarthi@gmail.com" userId="bef50f75608a52bb" providerId="LiveId" clId="{A8B3D762-A4EE-4626-ADA7-24F84939E81D}" dt="2021-01-25T12:41:04.698" v="2774"/>
          <ac:spMkLst>
            <pc:docMk/>
            <pc:sldMk cId="2464480780" sldId="268"/>
            <ac:spMk id="2" creationId="{79880C22-1C81-4F45-9BF2-4155ED20CA83}"/>
          </ac:spMkLst>
        </pc:spChg>
        <pc:spChg chg="del mod">
          <ac:chgData name="v.s.sandeep.pasumarthi@gmail.com" userId="bef50f75608a52bb" providerId="LiveId" clId="{A8B3D762-A4EE-4626-ADA7-24F84939E81D}" dt="2021-01-25T12:00:52.451" v="2322" actId="12084"/>
          <ac:spMkLst>
            <pc:docMk/>
            <pc:sldMk cId="2464480780" sldId="268"/>
            <ac:spMk id="3" creationId="{05150F89-B14E-48F9-9087-9F4594E0192F}"/>
          </ac:spMkLst>
        </pc:spChg>
        <pc:graphicFrameChg chg="add mod">
          <ac:chgData name="v.s.sandeep.pasumarthi@gmail.com" userId="bef50f75608a52bb" providerId="LiveId" clId="{A8B3D762-A4EE-4626-ADA7-24F84939E81D}" dt="2021-01-25T12:41:04.698" v="2774"/>
          <ac:graphicFrameMkLst>
            <pc:docMk/>
            <pc:sldMk cId="2464480780" sldId="268"/>
            <ac:graphicFrameMk id="4" creationId="{11D49471-1925-41F3-A91B-FE0ECE9A42D2}"/>
          </ac:graphicFrameMkLst>
        </pc:graphicFrameChg>
      </pc:sldChg>
      <pc:sldChg chg="addSp delSp modSp add mod ord">
        <pc:chgData name="v.s.sandeep.pasumarthi@gmail.com" userId="bef50f75608a52bb" providerId="LiveId" clId="{A8B3D762-A4EE-4626-ADA7-24F84939E81D}" dt="2021-01-25T12:41:04.870" v="2777" actId="27636"/>
        <pc:sldMkLst>
          <pc:docMk/>
          <pc:sldMk cId="2277742228" sldId="269"/>
        </pc:sldMkLst>
        <pc:spChg chg="mod">
          <ac:chgData name="v.s.sandeep.pasumarthi@gmail.com" userId="bef50f75608a52bb" providerId="LiveId" clId="{A8B3D762-A4EE-4626-ADA7-24F84939E81D}" dt="2021-01-25T12:41:04.870" v="2777" actId="27636"/>
          <ac:spMkLst>
            <pc:docMk/>
            <pc:sldMk cId="2277742228" sldId="269"/>
            <ac:spMk id="2" creationId="{353B2313-CBF2-4EE1-9919-AC22BD23348C}"/>
          </ac:spMkLst>
        </pc:spChg>
        <pc:spChg chg="mod">
          <ac:chgData name="v.s.sandeep.pasumarthi@gmail.com" userId="bef50f75608a52bb" providerId="LiveId" clId="{A8B3D762-A4EE-4626-ADA7-24F84939E81D}" dt="2021-01-25T12:41:04.698" v="2774"/>
          <ac:spMkLst>
            <pc:docMk/>
            <pc:sldMk cId="2277742228" sldId="269"/>
            <ac:spMk id="3" creationId="{83E5ADDC-85CC-41F6-B671-680A9751695F}"/>
          </ac:spMkLst>
        </pc:spChg>
        <pc:spChg chg="mod">
          <ac:chgData name="v.s.sandeep.pasumarthi@gmail.com" userId="bef50f75608a52bb" providerId="LiveId" clId="{A8B3D762-A4EE-4626-ADA7-24F84939E81D}" dt="2021-01-25T12:41:04.698" v="2774"/>
          <ac:spMkLst>
            <pc:docMk/>
            <pc:sldMk cId="2277742228" sldId="269"/>
            <ac:spMk id="5" creationId="{6DCA6DE1-CEAE-4B91-A0BA-B8838B925F62}"/>
          </ac:spMkLst>
        </pc:spChg>
        <pc:spChg chg="add del mod">
          <ac:chgData name="v.s.sandeep.pasumarthi@gmail.com" userId="bef50f75608a52bb" providerId="LiveId" clId="{A8B3D762-A4EE-4626-ADA7-24F84939E81D}" dt="2021-01-25T11:44:18.277" v="2053" actId="931"/>
          <ac:spMkLst>
            <pc:docMk/>
            <pc:sldMk cId="2277742228" sldId="269"/>
            <ac:spMk id="6" creationId="{0679280A-39F9-42B4-BEEB-E386D6BD9E51}"/>
          </ac:spMkLst>
        </pc:spChg>
        <pc:spChg chg="add del mod">
          <ac:chgData name="v.s.sandeep.pasumarthi@gmail.com" userId="bef50f75608a52bb" providerId="LiveId" clId="{A8B3D762-A4EE-4626-ADA7-24F84939E81D}" dt="2021-01-25T11:44:22.677" v="2054" actId="931"/>
          <ac:spMkLst>
            <pc:docMk/>
            <pc:sldMk cId="2277742228" sldId="269"/>
            <ac:spMk id="9" creationId="{532A84A1-51EC-423B-8A80-CD1483BE33A1}"/>
          </ac:spMkLst>
        </pc:spChg>
        <pc:picChg chg="del">
          <ac:chgData name="v.s.sandeep.pasumarthi@gmail.com" userId="bef50f75608a52bb" providerId="LiveId" clId="{A8B3D762-A4EE-4626-ADA7-24F84939E81D}" dt="2021-01-25T11:42:47.575" v="2045" actId="21"/>
          <ac:picMkLst>
            <pc:docMk/>
            <pc:sldMk cId="2277742228" sldId="269"/>
            <ac:picMk id="8" creationId="{399C8CF7-B802-47FB-BDA9-BFF9D3041D2B}"/>
          </ac:picMkLst>
        </pc:picChg>
        <pc:picChg chg="del">
          <ac:chgData name="v.s.sandeep.pasumarthi@gmail.com" userId="bef50f75608a52bb" providerId="LiveId" clId="{A8B3D762-A4EE-4626-ADA7-24F84939E81D}" dt="2021-01-25T11:42:49.672" v="2046" actId="21"/>
          <ac:picMkLst>
            <pc:docMk/>
            <pc:sldMk cId="2277742228" sldId="269"/>
            <ac:picMk id="10" creationId="{B21A701E-3FEE-48EF-94FB-B9A764D5535D}"/>
          </ac:picMkLst>
        </pc:picChg>
        <pc:picChg chg="add mod">
          <ac:chgData name="v.s.sandeep.pasumarthi@gmail.com" userId="bef50f75608a52bb" providerId="LiveId" clId="{A8B3D762-A4EE-4626-ADA7-24F84939E81D}" dt="2021-01-25T12:41:04.698" v="2774"/>
          <ac:picMkLst>
            <pc:docMk/>
            <pc:sldMk cId="2277742228" sldId="269"/>
            <ac:picMk id="12" creationId="{48354265-AAB3-4579-93F6-B264D815C959}"/>
          </ac:picMkLst>
        </pc:picChg>
        <pc:picChg chg="add mod">
          <ac:chgData name="v.s.sandeep.pasumarthi@gmail.com" userId="bef50f75608a52bb" providerId="LiveId" clId="{A8B3D762-A4EE-4626-ADA7-24F84939E81D}" dt="2021-01-25T12:41:04.698" v="2774"/>
          <ac:picMkLst>
            <pc:docMk/>
            <pc:sldMk cId="2277742228" sldId="269"/>
            <ac:picMk id="14" creationId="{85BE69AE-E100-4BE3-A45A-0D439B20288F}"/>
          </ac:picMkLst>
        </pc:picChg>
      </pc:sldChg>
      <pc:sldChg chg="modSp add ord">
        <pc:chgData name="v.s.sandeep.pasumarthi@gmail.com" userId="bef50f75608a52bb" providerId="LiveId" clId="{A8B3D762-A4EE-4626-ADA7-24F84939E81D}" dt="2021-01-25T12:41:04.698" v="2774"/>
        <pc:sldMkLst>
          <pc:docMk/>
          <pc:sldMk cId="67413503" sldId="270"/>
        </pc:sldMkLst>
        <pc:spChg chg="mod">
          <ac:chgData name="v.s.sandeep.pasumarthi@gmail.com" userId="bef50f75608a52bb" providerId="LiveId" clId="{A8B3D762-A4EE-4626-ADA7-24F84939E81D}" dt="2021-01-25T12:41:04.698" v="2774"/>
          <ac:spMkLst>
            <pc:docMk/>
            <pc:sldMk cId="67413503" sldId="270"/>
            <ac:spMk id="2" creationId="{C9E64230-CDFF-4B95-9644-22C32326A8F3}"/>
          </ac:spMkLst>
        </pc:spChg>
        <pc:spChg chg="mod">
          <ac:chgData name="v.s.sandeep.pasumarthi@gmail.com" userId="bef50f75608a52bb" providerId="LiveId" clId="{A8B3D762-A4EE-4626-ADA7-24F84939E81D}" dt="2021-01-25T12:41:04.698" v="2774"/>
          <ac:spMkLst>
            <pc:docMk/>
            <pc:sldMk cId="67413503" sldId="270"/>
            <ac:spMk id="3" creationId="{FF6D1688-E2BD-486A-9226-66D5A6E371BB}"/>
          </ac:spMkLst>
        </pc:spChg>
      </pc:sldChg>
      <pc:sldChg chg="addSp delSp modSp add ord">
        <pc:chgData name="v.s.sandeep.pasumarthi@gmail.com" userId="bef50f75608a52bb" providerId="LiveId" clId="{A8B3D762-A4EE-4626-ADA7-24F84939E81D}" dt="2021-01-25T12:41:04.698" v="2774"/>
        <pc:sldMkLst>
          <pc:docMk/>
          <pc:sldMk cId="2585706094" sldId="271"/>
        </pc:sldMkLst>
        <pc:spChg chg="mod">
          <ac:chgData name="v.s.sandeep.pasumarthi@gmail.com" userId="bef50f75608a52bb" providerId="LiveId" clId="{A8B3D762-A4EE-4626-ADA7-24F84939E81D}" dt="2021-01-25T12:41:04.698" v="2774"/>
          <ac:spMkLst>
            <pc:docMk/>
            <pc:sldMk cId="2585706094" sldId="271"/>
            <ac:spMk id="2" creationId="{83E80D99-FA03-4151-AF61-D3154180DC60}"/>
          </ac:spMkLst>
        </pc:spChg>
        <pc:spChg chg="del">
          <ac:chgData name="v.s.sandeep.pasumarthi@gmail.com" userId="bef50f75608a52bb" providerId="LiveId" clId="{A8B3D762-A4EE-4626-ADA7-24F84939E81D}" dt="2021-01-25T12:01:08.522" v="2324" actId="12084"/>
          <ac:spMkLst>
            <pc:docMk/>
            <pc:sldMk cId="2585706094" sldId="271"/>
            <ac:spMk id="3" creationId="{5409C90B-D815-4AD6-B3FB-F58561CB5D02}"/>
          </ac:spMkLst>
        </pc:spChg>
        <pc:graphicFrameChg chg="add mod">
          <ac:chgData name="v.s.sandeep.pasumarthi@gmail.com" userId="bef50f75608a52bb" providerId="LiveId" clId="{A8B3D762-A4EE-4626-ADA7-24F84939E81D}" dt="2021-01-25T12:41:04.698" v="2774"/>
          <ac:graphicFrameMkLst>
            <pc:docMk/>
            <pc:sldMk cId="2585706094" sldId="271"/>
            <ac:graphicFrameMk id="4" creationId="{9BE73B78-49E9-4475-B5C4-FBDF06FD09AA}"/>
          </ac:graphicFrameMkLst>
        </pc:graphicFrameChg>
      </pc:sldChg>
      <pc:sldChg chg="addSp delSp modSp add mod ord">
        <pc:chgData name="v.s.sandeep.pasumarthi@gmail.com" userId="bef50f75608a52bb" providerId="LiveId" clId="{A8B3D762-A4EE-4626-ADA7-24F84939E81D}" dt="2021-01-25T12:41:04.698" v="2774"/>
        <pc:sldMkLst>
          <pc:docMk/>
          <pc:sldMk cId="505060935" sldId="272"/>
        </pc:sldMkLst>
        <pc:spChg chg="del mod">
          <ac:chgData name="v.s.sandeep.pasumarthi@gmail.com" userId="bef50f75608a52bb" providerId="LiveId" clId="{A8B3D762-A4EE-4626-ADA7-24F84939E81D}" dt="2021-01-25T12:23:57.130" v="2620" actId="12084"/>
          <ac:spMkLst>
            <pc:docMk/>
            <pc:sldMk cId="505060935" sldId="272"/>
            <ac:spMk id="2" creationId="{D1962FA2-CA2D-4E77-ACF8-F7B2631085E5}"/>
          </ac:spMkLst>
        </pc:spChg>
        <pc:spChg chg="del mod">
          <ac:chgData name="v.s.sandeep.pasumarthi@gmail.com" userId="bef50f75608a52bb" providerId="LiveId" clId="{A8B3D762-A4EE-4626-ADA7-24F84939E81D}" dt="2021-01-25T12:24:36.263" v="2622" actId="12084"/>
          <ac:spMkLst>
            <pc:docMk/>
            <pc:sldMk cId="505060935" sldId="272"/>
            <ac:spMk id="3" creationId="{99EA26DD-9505-4803-850E-1CA4B2EDCD19}"/>
          </ac:spMkLst>
        </pc:spChg>
        <pc:graphicFrameChg chg="add mod">
          <ac:chgData name="v.s.sandeep.pasumarthi@gmail.com" userId="bef50f75608a52bb" providerId="LiveId" clId="{A8B3D762-A4EE-4626-ADA7-24F84939E81D}" dt="2021-01-25T12:23:58.465" v="2621" actId="12269"/>
          <ac:graphicFrameMkLst>
            <pc:docMk/>
            <pc:sldMk cId="505060935" sldId="272"/>
            <ac:graphicFrameMk id="4" creationId="{744E3307-6D2F-4046-B498-03C86DA400E7}"/>
          </ac:graphicFrameMkLst>
        </pc:graphicFrameChg>
        <pc:graphicFrameChg chg="add mod">
          <ac:chgData name="v.s.sandeep.pasumarthi@gmail.com" userId="bef50f75608a52bb" providerId="LiveId" clId="{A8B3D762-A4EE-4626-ADA7-24F84939E81D}" dt="2021-01-25T12:41:04.698" v="2774"/>
          <ac:graphicFrameMkLst>
            <pc:docMk/>
            <pc:sldMk cId="505060935" sldId="272"/>
            <ac:graphicFrameMk id="5" creationId="{D39B6E88-8803-4906-A318-AF96FFFE89BF}"/>
          </ac:graphicFrameMkLst>
        </pc:graphicFrameChg>
      </pc:sldChg>
      <pc:sldChg chg="addSp delSp modSp add mod ord">
        <pc:chgData name="v.s.sandeep.pasumarthi@gmail.com" userId="bef50f75608a52bb" providerId="LiveId" clId="{A8B3D762-A4EE-4626-ADA7-24F84939E81D}" dt="2021-01-25T12:41:04.698" v="2774"/>
        <pc:sldMkLst>
          <pc:docMk/>
          <pc:sldMk cId="317872322" sldId="273"/>
        </pc:sldMkLst>
        <pc:spChg chg="mod">
          <ac:chgData name="v.s.sandeep.pasumarthi@gmail.com" userId="bef50f75608a52bb" providerId="LiveId" clId="{A8B3D762-A4EE-4626-ADA7-24F84939E81D}" dt="2021-01-25T12:41:04.698" v="2774"/>
          <ac:spMkLst>
            <pc:docMk/>
            <pc:sldMk cId="317872322" sldId="273"/>
            <ac:spMk id="2" creationId="{79880C22-1C81-4F45-9BF2-4155ED20CA83}"/>
          </ac:spMkLst>
        </pc:spChg>
        <pc:spChg chg="del mod">
          <ac:chgData name="v.s.sandeep.pasumarthi@gmail.com" userId="bef50f75608a52bb" providerId="LiveId" clId="{A8B3D762-A4EE-4626-ADA7-24F84939E81D}" dt="2021-01-25T12:25:45.260" v="2623" actId="12084"/>
          <ac:spMkLst>
            <pc:docMk/>
            <pc:sldMk cId="317872322" sldId="273"/>
            <ac:spMk id="3" creationId="{05150F89-B14E-48F9-9087-9F4594E0192F}"/>
          </ac:spMkLst>
        </pc:spChg>
        <pc:graphicFrameChg chg="add mod">
          <ac:chgData name="v.s.sandeep.pasumarthi@gmail.com" userId="bef50f75608a52bb" providerId="LiveId" clId="{A8B3D762-A4EE-4626-ADA7-24F84939E81D}" dt="2021-01-25T12:41:04.698" v="2774"/>
          <ac:graphicFrameMkLst>
            <pc:docMk/>
            <pc:sldMk cId="317872322" sldId="273"/>
            <ac:graphicFrameMk id="4" creationId="{50119BA5-341A-46D0-8177-75F9DBFF88EF}"/>
          </ac:graphicFrameMkLst>
        </pc:graphicFrameChg>
      </pc:sldChg>
      <pc:sldChg chg="addSp delSp modSp add mod ord">
        <pc:chgData name="v.s.sandeep.pasumarthi@gmail.com" userId="bef50f75608a52bb" providerId="LiveId" clId="{A8B3D762-A4EE-4626-ADA7-24F84939E81D}" dt="2021-01-25T12:41:04.870" v="2778" actId="27636"/>
        <pc:sldMkLst>
          <pc:docMk/>
          <pc:sldMk cId="115490630" sldId="274"/>
        </pc:sldMkLst>
        <pc:spChg chg="mod">
          <ac:chgData name="v.s.sandeep.pasumarthi@gmail.com" userId="bef50f75608a52bb" providerId="LiveId" clId="{A8B3D762-A4EE-4626-ADA7-24F84939E81D}" dt="2021-01-25T12:41:04.870" v="2778" actId="27636"/>
          <ac:spMkLst>
            <pc:docMk/>
            <pc:sldMk cId="115490630" sldId="274"/>
            <ac:spMk id="2" creationId="{353B2313-CBF2-4EE1-9919-AC22BD23348C}"/>
          </ac:spMkLst>
        </pc:spChg>
        <pc:spChg chg="mod">
          <ac:chgData name="v.s.sandeep.pasumarthi@gmail.com" userId="bef50f75608a52bb" providerId="LiveId" clId="{A8B3D762-A4EE-4626-ADA7-24F84939E81D}" dt="2021-01-25T12:41:04.698" v="2774"/>
          <ac:spMkLst>
            <pc:docMk/>
            <pc:sldMk cId="115490630" sldId="274"/>
            <ac:spMk id="3" creationId="{83E5ADDC-85CC-41F6-B671-680A9751695F}"/>
          </ac:spMkLst>
        </pc:spChg>
        <pc:spChg chg="mod">
          <ac:chgData name="v.s.sandeep.pasumarthi@gmail.com" userId="bef50f75608a52bb" providerId="LiveId" clId="{A8B3D762-A4EE-4626-ADA7-24F84939E81D}" dt="2021-01-25T12:41:04.698" v="2774"/>
          <ac:spMkLst>
            <pc:docMk/>
            <pc:sldMk cId="115490630" sldId="274"/>
            <ac:spMk id="5" creationId="{6DCA6DE1-CEAE-4B91-A0BA-B8838B925F62}"/>
          </ac:spMkLst>
        </pc:spChg>
        <pc:spChg chg="add del mod">
          <ac:chgData name="v.s.sandeep.pasumarthi@gmail.com" userId="bef50f75608a52bb" providerId="LiveId" clId="{A8B3D762-A4EE-4626-ADA7-24F84939E81D}" dt="2021-01-25T12:11:11.078" v="2480" actId="931"/>
          <ac:spMkLst>
            <pc:docMk/>
            <pc:sldMk cId="115490630" sldId="274"/>
            <ac:spMk id="6" creationId="{100BB986-5C99-44C6-B812-C06E318E51CE}"/>
          </ac:spMkLst>
        </pc:spChg>
        <pc:spChg chg="add del mod">
          <ac:chgData name="v.s.sandeep.pasumarthi@gmail.com" userId="bef50f75608a52bb" providerId="LiveId" clId="{A8B3D762-A4EE-4626-ADA7-24F84939E81D}" dt="2021-01-25T12:11:14.707" v="2481" actId="931"/>
          <ac:spMkLst>
            <pc:docMk/>
            <pc:sldMk cId="115490630" sldId="274"/>
            <ac:spMk id="8" creationId="{DC36770E-98E6-4051-8FF2-A7CBD53E3FB7}"/>
          </ac:spMkLst>
        </pc:spChg>
        <pc:picChg chg="add mod">
          <ac:chgData name="v.s.sandeep.pasumarthi@gmail.com" userId="bef50f75608a52bb" providerId="LiveId" clId="{A8B3D762-A4EE-4626-ADA7-24F84939E81D}" dt="2021-01-25T12:41:04.698" v="2774"/>
          <ac:picMkLst>
            <pc:docMk/>
            <pc:sldMk cId="115490630" sldId="274"/>
            <ac:picMk id="10" creationId="{6BF44792-D533-46A5-A93E-D12B7B618E30}"/>
          </ac:picMkLst>
        </pc:picChg>
        <pc:picChg chg="del mod">
          <ac:chgData name="v.s.sandeep.pasumarthi@gmail.com" userId="bef50f75608a52bb" providerId="LiveId" clId="{A8B3D762-A4EE-4626-ADA7-24F84939E81D}" dt="2021-01-25T12:09:19.293" v="2478" actId="21"/>
          <ac:picMkLst>
            <pc:docMk/>
            <pc:sldMk cId="115490630" sldId="274"/>
            <ac:picMk id="12" creationId="{48354265-AAB3-4579-93F6-B264D815C959}"/>
          </ac:picMkLst>
        </pc:picChg>
        <pc:picChg chg="add mod">
          <ac:chgData name="v.s.sandeep.pasumarthi@gmail.com" userId="bef50f75608a52bb" providerId="LiveId" clId="{A8B3D762-A4EE-4626-ADA7-24F84939E81D}" dt="2021-01-25T12:41:04.698" v="2774"/>
          <ac:picMkLst>
            <pc:docMk/>
            <pc:sldMk cId="115490630" sldId="274"/>
            <ac:picMk id="13" creationId="{89C3A9E4-E33D-4190-8F6E-99FC1D647C4C}"/>
          </ac:picMkLst>
        </pc:picChg>
        <pc:picChg chg="del">
          <ac:chgData name="v.s.sandeep.pasumarthi@gmail.com" userId="bef50f75608a52bb" providerId="LiveId" clId="{A8B3D762-A4EE-4626-ADA7-24F84939E81D}" dt="2021-01-25T12:09:21.167" v="2479" actId="21"/>
          <ac:picMkLst>
            <pc:docMk/>
            <pc:sldMk cId="115490630" sldId="274"/>
            <ac:picMk id="14" creationId="{85BE69AE-E100-4BE3-A45A-0D439B20288F}"/>
          </ac:picMkLst>
        </pc:picChg>
      </pc:sldChg>
      <pc:sldChg chg="modSp add ord">
        <pc:chgData name="v.s.sandeep.pasumarthi@gmail.com" userId="bef50f75608a52bb" providerId="LiveId" clId="{A8B3D762-A4EE-4626-ADA7-24F84939E81D}" dt="2021-01-25T12:41:04.698" v="2774"/>
        <pc:sldMkLst>
          <pc:docMk/>
          <pc:sldMk cId="3250996019" sldId="275"/>
        </pc:sldMkLst>
        <pc:spChg chg="mod">
          <ac:chgData name="v.s.sandeep.pasumarthi@gmail.com" userId="bef50f75608a52bb" providerId="LiveId" clId="{A8B3D762-A4EE-4626-ADA7-24F84939E81D}" dt="2021-01-25T12:41:04.698" v="2774"/>
          <ac:spMkLst>
            <pc:docMk/>
            <pc:sldMk cId="3250996019" sldId="275"/>
            <ac:spMk id="2" creationId="{C9E64230-CDFF-4B95-9644-22C32326A8F3}"/>
          </ac:spMkLst>
        </pc:spChg>
        <pc:spChg chg="mod">
          <ac:chgData name="v.s.sandeep.pasumarthi@gmail.com" userId="bef50f75608a52bb" providerId="LiveId" clId="{A8B3D762-A4EE-4626-ADA7-24F84939E81D}" dt="2021-01-25T12:41:04.698" v="2774"/>
          <ac:spMkLst>
            <pc:docMk/>
            <pc:sldMk cId="3250996019" sldId="275"/>
            <ac:spMk id="3" creationId="{FF6D1688-E2BD-486A-9226-66D5A6E371BB}"/>
          </ac:spMkLst>
        </pc:spChg>
      </pc:sldChg>
      <pc:sldChg chg="addSp delSp modSp add mod ord">
        <pc:chgData name="v.s.sandeep.pasumarthi@gmail.com" userId="bef50f75608a52bb" providerId="LiveId" clId="{A8B3D762-A4EE-4626-ADA7-24F84939E81D}" dt="2021-01-25T12:41:04.698" v="2774"/>
        <pc:sldMkLst>
          <pc:docMk/>
          <pc:sldMk cId="3251138431" sldId="276"/>
        </pc:sldMkLst>
        <pc:spChg chg="mod">
          <ac:chgData name="v.s.sandeep.pasumarthi@gmail.com" userId="bef50f75608a52bb" providerId="LiveId" clId="{A8B3D762-A4EE-4626-ADA7-24F84939E81D}" dt="2021-01-25T12:41:04.698" v="2774"/>
          <ac:spMkLst>
            <pc:docMk/>
            <pc:sldMk cId="3251138431" sldId="276"/>
            <ac:spMk id="2" creationId="{83E80D99-FA03-4151-AF61-D3154180DC60}"/>
          </ac:spMkLst>
        </pc:spChg>
        <pc:spChg chg="del mod">
          <ac:chgData name="v.s.sandeep.pasumarthi@gmail.com" userId="bef50f75608a52bb" providerId="LiveId" clId="{A8B3D762-A4EE-4626-ADA7-24F84939E81D}" dt="2021-01-25T12:25:57.467" v="2625" actId="12084"/>
          <ac:spMkLst>
            <pc:docMk/>
            <pc:sldMk cId="3251138431" sldId="276"/>
            <ac:spMk id="3" creationId="{5409C90B-D815-4AD6-B3FB-F58561CB5D02}"/>
          </ac:spMkLst>
        </pc:spChg>
        <pc:graphicFrameChg chg="add mod">
          <ac:chgData name="v.s.sandeep.pasumarthi@gmail.com" userId="bef50f75608a52bb" providerId="LiveId" clId="{A8B3D762-A4EE-4626-ADA7-24F84939E81D}" dt="2021-01-25T12:41:04.698" v="2774"/>
          <ac:graphicFrameMkLst>
            <pc:docMk/>
            <pc:sldMk cId="3251138431" sldId="276"/>
            <ac:graphicFrameMk id="4" creationId="{B078AE0B-E4F0-4A4D-BE30-8B0206C93ECE}"/>
          </ac:graphicFrameMkLst>
        </pc:graphicFrameChg>
      </pc:sldChg>
      <pc:sldChg chg="addSp delSp modSp add mod ord">
        <pc:chgData name="v.s.sandeep.pasumarthi@gmail.com" userId="bef50f75608a52bb" providerId="LiveId" clId="{A8B3D762-A4EE-4626-ADA7-24F84939E81D}" dt="2021-01-25T12:41:04.698" v="2774"/>
        <pc:sldMkLst>
          <pc:docMk/>
          <pc:sldMk cId="1332166787" sldId="277"/>
        </pc:sldMkLst>
        <pc:spChg chg="del mod">
          <ac:chgData name="v.s.sandeep.pasumarthi@gmail.com" userId="bef50f75608a52bb" providerId="LiveId" clId="{A8B3D762-A4EE-4626-ADA7-24F84939E81D}" dt="2021-01-25T11:58:43.921" v="2312" actId="12084"/>
          <ac:spMkLst>
            <pc:docMk/>
            <pc:sldMk cId="1332166787" sldId="277"/>
            <ac:spMk id="2" creationId="{D1962FA2-CA2D-4E77-ACF8-F7B2631085E5}"/>
          </ac:spMkLst>
        </pc:spChg>
        <pc:spChg chg="del mod">
          <ac:chgData name="v.s.sandeep.pasumarthi@gmail.com" userId="bef50f75608a52bb" providerId="LiveId" clId="{A8B3D762-A4EE-4626-ADA7-24F84939E81D}" dt="2021-01-25T11:58:59.975" v="2314" actId="12084"/>
          <ac:spMkLst>
            <pc:docMk/>
            <pc:sldMk cId="1332166787" sldId="277"/>
            <ac:spMk id="3" creationId="{99EA26DD-9505-4803-850E-1CA4B2EDCD19}"/>
          </ac:spMkLst>
        </pc:spChg>
        <pc:graphicFrameChg chg="add mod">
          <ac:chgData name="v.s.sandeep.pasumarthi@gmail.com" userId="bef50f75608a52bb" providerId="LiveId" clId="{A8B3D762-A4EE-4626-ADA7-24F84939E81D}" dt="2021-01-25T11:58:45.243" v="2313" actId="12269"/>
          <ac:graphicFrameMkLst>
            <pc:docMk/>
            <pc:sldMk cId="1332166787" sldId="277"/>
            <ac:graphicFrameMk id="4" creationId="{1564EB56-F3C2-448A-A821-D1B9C2564A65}"/>
          </ac:graphicFrameMkLst>
        </pc:graphicFrameChg>
        <pc:graphicFrameChg chg="add mod">
          <ac:chgData name="v.s.sandeep.pasumarthi@gmail.com" userId="bef50f75608a52bb" providerId="LiveId" clId="{A8B3D762-A4EE-4626-ADA7-24F84939E81D}" dt="2021-01-25T12:41:04.698" v="2774"/>
          <ac:graphicFrameMkLst>
            <pc:docMk/>
            <pc:sldMk cId="1332166787" sldId="277"/>
            <ac:graphicFrameMk id="5" creationId="{ADA277E6-118D-4F92-8C25-9CE67E339537}"/>
          </ac:graphicFrameMkLst>
        </pc:graphicFrameChg>
      </pc:sldChg>
      <pc:sldChg chg="modSp add mod">
        <pc:chgData name="v.s.sandeep.pasumarthi@gmail.com" userId="bef50f75608a52bb" providerId="LiveId" clId="{A8B3D762-A4EE-4626-ADA7-24F84939E81D}" dt="2021-01-25T12:41:04.870" v="2779" actId="27636"/>
        <pc:sldMkLst>
          <pc:docMk/>
          <pc:sldMk cId="1475860685" sldId="278"/>
        </pc:sldMkLst>
        <pc:spChg chg="mod">
          <ac:chgData name="v.s.sandeep.pasumarthi@gmail.com" userId="bef50f75608a52bb" providerId="LiveId" clId="{A8B3D762-A4EE-4626-ADA7-24F84939E81D}" dt="2021-01-25T12:41:04.870" v="2779" actId="27636"/>
          <ac:spMkLst>
            <pc:docMk/>
            <pc:sldMk cId="1475860685" sldId="278"/>
            <ac:spMk id="2" creationId="{353B2313-CBF2-4EE1-9919-AC22BD23348C}"/>
          </ac:spMkLst>
        </pc:spChg>
        <pc:spChg chg="mod">
          <ac:chgData name="v.s.sandeep.pasumarthi@gmail.com" userId="bef50f75608a52bb" providerId="LiveId" clId="{A8B3D762-A4EE-4626-ADA7-24F84939E81D}" dt="2021-01-25T12:41:04.698" v="2774"/>
          <ac:spMkLst>
            <pc:docMk/>
            <pc:sldMk cId="1475860685" sldId="278"/>
            <ac:spMk id="3" creationId="{83E5ADDC-85CC-41F6-B671-680A9751695F}"/>
          </ac:spMkLst>
        </pc:spChg>
        <pc:spChg chg="mod">
          <ac:chgData name="v.s.sandeep.pasumarthi@gmail.com" userId="bef50f75608a52bb" providerId="LiveId" clId="{A8B3D762-A4EE-4626-ADA7-24F84939E81D}" dt="2021-01-25T12:41:04.698" v="2774"/>
          <ac:spMkLst>
            <pc:docMk/>
            <pc:sldMk cId="1475860685" sldId="278"/>
            <ac:spMk id="5" creationId="{6DCA6DE1-CEAE-4B91-A0BA-B8838B925F62}"/>
          </ac:spMkLst>
        </pc:spChg>
        <pc:picChg chg="mod">
          <ac:chgData name="v.s.sandeep.pasumarthi@gmail.com" userId="bef50f75608a52bb" providerId="LiveId" clId="{A8B3D762-A4EE-4626-ADA7-24F84939E81D}" dt="2021-01-25T12:41:04.698" v="2774"/>
          <ac:picMkLst>
            <pc:docMk/>
            <pc:sldMk cId="1475860685" sldId="278"/>
            <ac:picMk id="10" creationId="{6BF44792-D533-46A5-A93E-D12B7B618E30}"/>
          </ac:picMkLst>
        </pc:picChg>
        <pc:picChg chg="mod">
          <ac:chgData name="v.s.sandeep.pasumarthi@gmail.com" userId="bef50f75608a52bb" providerId="LiveId" clId="{A8B3D762-A4EE-4626-ADA7-24F84939E81D}" dt="2021-01-25T12:41:04.698" v="2774"/>
          <ac:picMkLst>
            <pc:docMk/>
            <pc:sldMk cId="1475860685" sldId="278"/>
            <ac:picMk id="13" creationId="{89C3A9E4-E33D-4190-8F6E-99FC1D647C4C}"/>
          </ac:picMkLst>
        </pc:picChg>
      </pc:sldChg>
      <pc:sldMasterChg chg="modSldLayout">
        <pc:chgData name="v.s.sandeep.pasumarthi@gmail.com" userId="bef50f75608a52bb" providerId="LiveId" clId="{A8B3D762-A4EE-4626-ADA7-24F84939E81D}" dt="2021-01-25T12:36:10.684" v="2650"/>
        <pc:sldMasterMkLst>
          <pc:docMk/>
          <pc:sldMasterMk cId="4190483256" sldId="2147483670"/>
        </pc:sldMasterMkLst>
        <pc:sldLayoutChg chg="delSp">
          <pc:chgData name="v.s.sandeep.pasumarthi@gmail.com" userId="bef50f75608a52bb" providerId="LiveId" clId="{A8B3D762-A4EE-4626-ADA7-24F84939E81D}" dt="2021-01-25T12:36:10.684" v="2650"/>
          <pc:sldLayoutMkLst>
            <pc:docMk/>
            <pc:sldMasterMk cId="4190483256" sldId="2147483670"/>
            <pc:sldLayoutMk cId="1227140328" sldId="2147483682"/>
          </pc:sldLayoutMkLst>
          <pc:cxnChg chg="del">
            <ac:chgData name="v.s.sandeep.pasumarthi@gmail.com" userId="bef50f75608a52bb" providerId="LiveId" clId="{A8B3D762-A4EE-4626-ADA7-24F84939E81D}" dt="2021-01-25T12:36:10.684" v="2650"/>
            <ac:cxnSpMkLst>
              <pc:docMk/>
              <pc:sldMasterMk cId="4190483256" sldId="2147483670"/>
              <pc:sldLayoutMk cId="1227140328" sldId="2147483682"/>
              <ac:cxnSpMk id="15" creationId="{00000000-0000-0000-0000-000000000000}"/>
            </ac:cxnSpMkLst>
          </pc:cxnChg>
        </pc:sldLayoutChg>
      </pc:sldMasterChg>
      <pc:sldMasterChg chg="modSldLayout">
        <pc:chgData name="v.s.sandeep.pasumarthi@gmail.com" userId="bef50f75608a52bb" providerId="LiveId" clId="{A8B3D762-A4EE-4626-ADA7-24F84939E81D}" dt="2021-01-25T12:36:34.823" v="2665"/>
        <pc:sldMasterMkLst>
          <pc:docMk/>
          <pc:sldMasterMk cId="3639170086" sldId="2147483718"/>
        </pc:sldMasterMkLst>
        <pc:sldLayoutChg chg="delSp">
          <pc:chgData name="v.s.sandeep.pasumarthi@gmail.com" userId="bef50f75608a52bb" providerId="LiveId" clId="{A8B3D762-A4EE-4626-ADA7-24F84939E81D}" dt="2021-01-25T12:36:34.823" v="2665"/>
          <pc:sldLayoutMkLst>
            <pc:docMk/>
            <pc:sldMasterMk cId="3639170086" sldId="2147483718"/>
            <pc:sldLayoutMk cId="3217223084" sldId="2147483736"/>
          </pc:sldLayoutMkLst>
          <pc:cxnChg chg="del">
            <ac:chgData name="v.s.sandeep.pasumarthi@gmail.com" userId="bef50f75608a52bb" providerId="LiveId" clId="{A8B3D762-A4EE-4626-ADA7-24F84939E81D}" dt="2021-01-25T12:36:34.823" v="2665"/>
            <ac:cxnSpMkLst>
              <pc:docMk/>
              <pc:sldMasterMk cId="3639170086" sldId="2147483718"/>
              <pc:sldLayoutMk cId="3217223084" sldId="2147483736"/>
              <ac:cxnSpMk id="15" creationId="{00000000-0000-0000-0000-000000000000}"/>
            </ac:cxnSpMkLst>
          </pc:cxnChg>
        </pc:sldLayoutChg>
      </pc:sldMasterChg>
      <pc:sldMasterChg chg="modSldLayout">
        <pc:chgData name="v.s.sandeep.pasumarthi@gmail.com" userId="bef50f75608a52bb" providerId="LiveId" clId="{A8B3D762-A4EE-4626-ADA7-24F84939E81D}" dt="2021-01-25T12:40:49.784" v="2754"/>
        <pc:sldMasterMkLst>
          <pc:docMk/>
          <pc:sldMasterMk cId="3705199028" sldId="2147484143"/>
        </pc:sldMasterMkLst>
        <pc:sldLayoutChg chg="addSp delSp">
          <pc:chgData name="v.s.sandeep.pasumarthi@gmail.com" userId="bef50f75608a52bb" providerId="LiveId" clId="{A8B3D762-A4EE-4626-ADA7-24F84939E81D}" dt="2021-01-25T12:40:49.784" v="2754"/>
          <pc:sldLayoutMkLst>
            <pc:docMk/>
            <pc:sldMasterMk cId="3705199028" sldId="2147484143"/>
            <pc:sldLayoutMk cId="3290351788" sldId="2147484161"/>
          </pc:sldLayoutMkLst>
          <pc:cxnChg chg="add del">
            <ac:chgData name="v.s.sandeep.pasumarthi@gmail.com" userId="bef50f75608a52bb" providerId="LiveId" clId="{A8B3D762-A4EE-4626-ADA7-24F84939E81D}" dt="2021-01-25T12:40:49.784" v="2754"/>
            <ac:cxnSpMkLst>
              <pc:docMk/>
              <pc:sldMasterMk cId="3705199028" sldId="2147484143"/>
              <pc:sldLayoutMk cId="3290351788" sldId="2147484161"/>
              <ac:cxnSpMk id="15" creationId="{00000000-0000-0000-0000-000000000000}"/>
            </ac:cxnSpMkLst>
          </pc:cxnChg>
        </pc:sldLayoutChg>
      </pc:sldMasterChg>
    </pc:docChg>
  </pc:docChgLst>
  <pc:docChgLst>
    <pc:chgData name="Sandeep Pasumarthi" userId="bef50f75608a52bb" providerId="LiveId" clId="{B2B2ECE6-0BED-461A-A24D-9465D752CE43}"/>
    <pc:docChg chg="custSel addSld delSld modSld sldOrd addSection delSection modSection">
      <pc:chgData name="Sandeep Pasumarthi" userId="bef50f75608a52bb" providerId="LiveId" clId="{B2B2ECE6-0BED-461A-A24D-9465D752CE43}" dt="2021-01-28T05:08:29.685" v="1292" actId="20577"/>
      <pc:docMkLst>
        <pc:docMk/>
      </pc:docMkLst>
      <pc:sldChg chg="addSp delSp modSp modTransition modAnim">
        <pc:chgData name="Sandeep Pasumarthi" userId="bef50f75608a52bb" providerId="LiveId" clId="{B2B2ECE6-0BED-461A-A24D-9465D752CE43}" dt="2021-01-28T04:57:14.548" v="1246" actId="20577"/>
        <pc:sldMkLst>
          <pc:docMk/>
          <pc:sldMk cId="2042841887" sldId="256"/>
        </pc:sldMkLst>
        <pc:spChg chg="mod">
          <ac:chgData name="Sandeep Pasumarthi" userId="bef50f75608a52bb" providerId="LiveId" clId="{B2B2ECE6-0BED-461A-A24D-9465D752CE43}" dt="2021-01-28T04:57:14.548" v="1246" actId="20577"/>
          <ac:spMkLst>
            <pc:docMk/>
            <pc:sldMk cId="2042841887" sldId="256"/>
            <ac:spMk id="3" creationId="{0D152421-0DD5-4A6C-AF9E-8A8D343D5499}"/>
          </ac:spMkLst>
        </pc:spChg>
        <pc:picChg chg="add del mod">
          <ac:chgData name="Sandeep Pasumarthi" userId="bef50f75608a52bb" providerId="LiveId" clId="{B2B2ECE6-0BED-461A-A24D-9465D752CE43}" dt="2021-01-27T09:59:12.480" v="1029"/>
          <ac:picMkLst>
            <pc:docMk/>
            <pc:sldMk cId="2042841887" sldId="256"/>
            <ac:picMk id="4" creationId="{F829BD46-B45F-4021-A691-27A9F1B19A7B}"/>
          </ac:picMkLst>
        </pc:picChg>
      </pc:sldChg>
      <pc:sldChg chg="modTransition">
        <pc:chgData name="Sandeep Pasumarthi" userId="bef50f75608a52bb" providerId="LiveId" clId="{B2B2ECE6-0BED-461A-A24D-9465D752CE43}" dt="2021-01-27T10:03:03.588" v="1031"/>
        <pc:sldMkLst>
          <pc:docMk/>
          <pc:sldMk cId="880635978" sldId="257"/>
        </pc:sldMkLst>
      </pc:sldChg>
      <pc:sldChg chg="modTransition">
        <pc:chgData name="Sandeep Pasumarthi" userId="bef50f75608a52bb" providerId="LiveId" clId="{B2B2ECE6-0BED-461A-A24D-9465D752CE43}" dt="2021-01-27T10:03:03.588" v="1031"/>
        <pc:sldMkLst>
          <pc:docMk/>
          <pc:sldMk cId="1674124475" sldId="258"/>
        </pc:sldMkLst>
      </pc:sldChg>
      <pc:sldChg chg="modSp modTransition">
        <pc:chgData name="Sandeep Pasumarthi" userId="bef50f75608a52bb" providerId="LiveId" clId="{B2B2ECE6-0BED-461A-A24D-9465D752CE43}" dt="2021-01-27T10:03:03.588" v="1031"/>
        <pc:sldMkLst>
          <pc:docMk/>
          <pc:sldMk cId="3098865444" sldId="259"/>
        </pc:sldMkLst>
        <pc:spChg chg="mod">
          <ac:chgData name="Sandeep Pasumarthi" userId="bef50f75608a52bb" providerId="LiveId" clId="{B2B2ECE6-0BED-461A-A24D-9465D752CE43}" dt="2021-01-27T09:43:59.858" v="831"/>
          <ac:spMkLst>
            <pc:docMk/>
            <pc:sldMk cId="3098865444" sldId="259"/>
            <ac:spMk id="3" creationId="{FF6D1688-E2BD-486A-9226-66D5A6E371BB}"/>
          </ac:spMkLst>
        </pc:spChg>
      </pc:sldChg>
      <pc:sldChg chg="modTransition">
        <pc:chgData name="Sandeep Pasumarthi" userId="bef50f75608a52bb" providerId="LiveId" clId="{B2B2ECE6-0BED-461A-A24D-9465D752CE43}" dt="2021-01-27T10:03:03.588" v="1031"/>
        <pc:sldMkLst>
          <pc:docMk/>
          <pc:sldMk cId="55211651" sldId="260"/>
        </pc:sldMkLst>
      </pc:sldChg>
      <pc:sldChg chg="modTransition">
        <pc:chgData name="Sandeep Pasumarthi" userId="bef50f75608a52bb" providerId="LiveId" clId="{B2B2ECE6-0BED-461A-A24D-9465D752CE43}" dt="2021-01-27T10:03:03.588" v="1031"/>
        <pc:sldMkLst>
          <pc:docMk/>
          <pc:sldMk cId="2571099640" sldId="261"/>
        </pc:sldMkLst>
      </pc:sldChg>
      <pc:sldChg chg="modSp modTransition">
        <pc:chgData name="Sandeep Pasumarthi" userId="bef50f75608a52bb" providerId="LiveId" clId="{B2B2ECE6-0BED-461A-A24D-9465D752CE43}" dt="2021-01-28T05:07:54.902" v="1259" actId="20577"/>
        <pc:sldMkLst>
          <pc:docMk/>
          <pc:sldMk cId="67099588" sldId="263"/>
        </pc:sldMkLst>
        <pc:graphicFrameChg chg="mod">
          <ac:chgData name="Sandeep Pasumarthi" userId="bef50f75608a52bb" providerId="LiveId" clId="{B2B2ECE6-0BED-461A-A24D-9465D752CE43}" dt="2021-01-28T05:07:54.902" v="1259" actId="20577"/>
          <ac:graphicFrameMkLst>
            <pc:docMk/>
            <pc:sldMk cId="67099588" sldId="263"/>
            <ac:graphicFrameMk id="4" creationId="{C8D19E2A-3708-4758-84C0-06D0BA2BE9FC}"/>
          </ac:graphicFrameMkLst>
        </pc:graphicFrameChg>
      </pc:sldChg>
      <pc:sldChg chg="modSp modTransition">
        <pc:chgData name="Sandeep Pasumarthi" userId="bef50f75608a52bb" providerId="LiveId" clId="{B2B2ECE6-0BED-461A-A24D-9465D752CE43}" dt="2021-01-27T10:03:03.588" v="1031"/>
        <pc:sldMkLst>
          <pc:docMk/>
          <pc:sldMk cId="3464036521" sldId="264"/>
        </pc:sldMkLst>
        <pc:spChg chg="mod">
          <ac:chgData name="Sandeep Pasumarthi" userId="bef50f75608a52bb" providerId="LiveId" clId="{B2B2ECE6-0BED-461A-A24D-9465D752CE43}" dt="2021-01-27T09:44:30.903" v="853"/>
          <ac:spMkLst>
            <pc:docMk/>
            <pc:sldMk cId="3464036521" sldId="264"/>
            <ac:spMk id="3" creationId="{FF6D1688-E2BD-486A-9226-66D5A6E371BB}"/>
          </ac:spMkLst>
        </pc:spChg>
      </pc:sldChg>
      <pc:sldChg chg="modSp modTransition">
        <pc:chgData name="Sandeep Pasumarthi" userId="bef50f75608a52bb" providerId="LiveId" clId="{B2B2ECE6-0BED-461A-A24D-9465D752CE43}" dt="2021-01-28T05:08:07.392" v="1269" actId="20577"/>
        <pc:sldMkLst>
          <pc:docMk/>
          <pc:sldMk cId="121357843" sldId="265"/>
        </pc:sldMkLst>
        <pc:graphicFrameChg chg="mod">
          <ac:chgData name="Sandeep Pasumarthi" userId="bef50f75608a52bb" providerId="LiveId" clId="{B2B2ECE6-0BED-461A-A24D-9465D752CE43}" dt="2021-01-28T05:08:07.392" v="1269" actId="20577"/>
          <ac:graphicFrameMkLst>
            <pc:docMk/>
            <pc:sldMk cId="121357843" sldId="265"/>
            <ac:graphicFrameMk id="4" creationId="{640E1007-8910-4719-941C-968CAE2015BF}"/>
          </ac:graphicFrameMkLst>
        </pc:graphicFrameChg>
      </pc:sldChg>
      <pc:sldChg chg="modTransition">
        <pc:chgData name="Sandeep Pasumarthi" userId="bef50f75608a52bb" providerId="LiveId" clId="{B2B2ECE6-0BED-461A-A24D-9465D752CE43}" dt="2021-01-27T10:03:03.588" v="1031"/>
        <pc:sldMkLst>
          <pc:docMk/>
          <pc:sldMk cId="3412644302" sldId="266"/>
        </pc:sldMkLst>
      </pc:sldChg>
      <pc:sldChg chg="modSp modTransition">
        <pc:chgData name="Sandeep Pasumarthi" userId="bef50f75608a52bb" providerId="LiveId" clId="{B2B2ECE6-0BED-461A-A24D-9465D752CE43}" dt="2021-01-27T10:03:03.588" v="1031"/>
        <pc:sldMkLst>
          <pc:docMk/>
          <pc:sldMk cId="4193840829" sldId="267"/>
        </pc:sldMkLst>
        <pc:graphicFrameChg chg="mod">
          <ac:chgData name="Sandeep Pasumarthi" userId="bef50f75608a52bb" providerId="LiveId" clId="{B2B2ECE6-0BED-461A-A24D-9465D752CE43}" dt="2021-01-26T06:42:11.940" v="556" actId="20577"/>
          <ac:graphicFrameMkLst>
            <pc:docMk/>
            <pc:sldMk cId="4193840829" sldId="267"/>
            <ac:graphicFrameMk id="5" creationId="{DD15ED14-5DB2-4F00-AD73-DA740C03AF1E}"/>
          </ac:graphicFrameMkLst>
        </pc:graphicFrameChg>
      </pc:sldChg>
      <pc:sldChg chg="modSp modTransition">
        <pc:chgData name="Sandeep Pasumarthi" userId="bef50f75608a52bb" providerId="LiveId" clId="{B2B2ECE6-0BED-461A-A24D-9465D752CE43}" dt="2021-01-28T05:08:19.071" v="1282" actId="20577"/>
        <pc:sldMkLst>
          <pc:docMk/>
          <pc:sldMk cId="2464480780" sldId="268"/>
        </pc:sldMkLst>
        <pc:graphicFrameChg chg="mod">
          <ac:chgData name="Sandeep Pasumarthi" userId="bef50f75608a52bb" providerId="LiveId" clId="{B2B2ECE6-0BED-461A-A24D-9465D752CE43}" dt="2021-01-28T05:08:19.071" v="1282" actId="20577"/>
          <ac:graphicFrameMkLst>
            <pc:docMk/>
            <pc:sldMk cId="2464480780" sldId="268"/>
            <ac:graphicFrameMk id="4" creationId="{11D49471-1925-41F3-A91B-FE0ECE9A42D2}"/>
          </ac:graphicFrameMkLst>
        </pc:graphicFrameChg>
      </pc:sldChg>
      <pc:sldChg chg="modSp modTransition">
        <pc:chgData name="Sandeep Pasumarthi" userId="bef50f75608a52bb" providerId="LiveId" clId="{B2B2ECE6-0BED-461A-A24D-9465D752CE43}" dt="2021-01-27T10:03:03.588" v="1031"/>
        <pc:sldMkLst>
          <pc:docMk/>
          <pc:sldMk cId="2277742228" sldId="269"/>
        </pc:sldMkLst>
        <pc:spChg chg="mod">
          <ac:chgData name="Sandeep Pasumarthi" userId="bef50f75608a52bb" providerId="LiveId" clId="{B2B2ECE6-0BED-461A-A24D-9465D752CE43}" dt="2021-01-27T09:54:27.222" v="974" actId="20577"/>
          <ac:spMkLst>
            <pc:docMk/>
            <pc:sldMk cId="2277742228" sldId="269"/>
            <ac:spMk id="5" creationId="{6DCA6DE1-CEAE-4B91-A0BA-B8838B925F62}"/>
          </ac:spMkLst>
        </pc:spChg>
      </pc:sldChg>
      <pc:sldChg chg="modSp modTransition">
        <pc:chgData name="Sandeep Pasumarthi" userId="bef50f75608a52bb" providerId="LiveId" clId="{B2B2ECE6-0BED-461A-A24D-9465D752CE43}" dt="2021-01-27T10:03:03.588" v="1031"/>
        <pc:sldMkLst>
          <pc:docMk/>
          <pc:sldMk cId="67413503" sldId="270"/>
        </pc:sldMkLst>
        <pc:spChg chg="mod">
          <ac:chgData name="Sandeep Pasumarthi" userId="bef50f75608a52bb" providerId="LiveId" clId="{B2B2ECE6-0BED-461A-A24D-9465D752CE43}" dt="2021-01-27T09:44:57.277" v="869"/>
          <ac:spMkLst>
            <pc:docMk/>
            <pc:sldMk cId="67413503" sldId="270"/>
            <ac:spMk id="3" creationId="{FF6D1688-E2BD-486A-9226-66D5A6E371BB}"/>
          </ac:spMkLst>
        </pc:spChg>
      </pc:sldChg>
      <pc:sldChg chg="modSp modTransition">
        <pc:chgData name="Sandeep Pasumarthi" userId="bef50f75608a52bb" providerId="LiveId" clId="{B2B2ECE6-0BED-461A-A24D-9465D752CE43}" dt="2021-01-28T05:08:29.685" v="1292" actId="20577"/>
        <pc:sldMkLst>
          <pc:docMk/>
          <pc:sldMk cId="2585706094" sldId="271"/>
        </pc:sldMkLst>
        <pc:graphicFrameChg chg="mod">
          <ac:chgData name="Sandeep Pasumarthi" userId="bef50f75608a52bb" providerId="LiveId" clId="{B2B2ECE6-0BED-461A-A24D-9465D752CE43}" dt="2021-01-28T05:08:29.685" v="1292" actId="20577"/>
          <ac:graphicFrameMkLst>
            <pc:docMk/>
            <pc:sldMk cId="2585706094" sldId="271"/>
            <ac:graphicFrameMk id="4" creationId="{9BE73B78-49E9-4475-B5C4-FBDF06FD09AA}"/>
          </ac:graphicFrameMkLst>
        </pc:graphicFrameChg>
      </pc:sldChg>
      <pc:sldChg chg="addSp delSp modSp del modTransition">
        <pc:chgData name="Sandeep Pasumarthi" userId="bef50f75608a52bb" providerId="LiveId" clId="{B2B2ECE6-0BED-461A-A24D-9465D752CE43}" dt="2021-01-27T09:57:49.973" v="994" actId="2696"/>
        <pc:sldMkLst>
          <pc:docMk/>
          <pc:sldMk cId="505060935" sldId="272"/>
        </pc:sldMkLst>
        <pc:spChg chg="add del mod">
          <ac:chgData name="Sandeep Pasumarthi" userId="bef50f75608a52bb" providerId="LiveId" clId="{B2B2ECE6-0BED-461A-A24D-9465D752CE43}" dt="2021-01-27T09:55:29.656" v="988"/>
          <ac:spMkLst>
            <pc:docMk/>
            <pc:sldMk cId="505060935" sldId="272"/>
            <ac:spMk id="2" creationId="{B5C4515F-7F31-441B-9579-D61A8C5EAB05}"/>
          </ac:spMkLst>
        </pc:spChg>
        <pc:spChg chg="add mod">
          <ac:chgData name="Sandeep Pasumarthi" userId="bef50f75608a52bb" providerId="LiveId" clId="{B2B2ECE6-0BED-461A-A24D-9465D752CE43}" dt="2021-01-27T09:55:29.656" v="988"/>
          <ac:spMkLst>
            <pc:docMk/>
            <pc:sldMk cId="505060935" sldId="272"/>
            <ac:spMk id="3" creationId="{231BDA92-C835-4208-A298-45791574948B}"/>
          </ac:spMkLst>
        </pc:spChg>
        <pc:graphicFrameChg chg="mod">
          <ac:chgData name="Sandeep Pasumarthi" userId="bef50f75608a52bb" providerId="LiveId" clId="{B2B2ECE6-0BED-461A-A24D-9465D752CE43}" dt="2021-01-27T09:56:22.811" v="991" actId="20577"/>
          <ac:graphicFrameMkLst>
            <pc:docMk/>
            <pc:sldMk cId="505060935" sldId="272"/>
            <ac:graphicFrameMk id="5" creationId="{D39B6E88-8803-4906-A318-AF96FFFE89BF}"/>
          </ac:graphicFrameMkLst>
        </pc:graphicFrameChg>
      </pc:sldChg>
      <pc:sldChg chg="modTransition">
        <pc:chgData name="Sandeep Pasumarthi" userId="bef50f75608a52bb" providerId="LiveId" clId="{B2B2ECE6-0BED-461A-A24D-9465D752CE43}" dt="2021-01-27T10:03:03.588" v="1031"/>
        <pc:sldMkLst>
          <pc:docMk/>
          <pc:sldMk cId="317872322" sldId="273"/>
        </pc:sldMkLst>
      </pc:sldChg>
      <pc:sldChg chg="modSp modTransition">
        <pc:chgData name="Sandeep Pasumarthi" userId="bef50f75608a52bb" providerId="LiveId" clId="{B2B2ECE6-0BED-461A-A24D-9465D752CE43}" dt="2021-01-27T10:03:03.588" v="1031"/>
        <pc:sldMkLst>
          <pc:docMk/>
          <pc:sldMk cId="115490630" sldId="274"/>
        </pc:sldMkLst>
        <pc:spChg chg="mod">
          <ac:chgData name="Sandeep Pasumarthi" userId="bef50f75608a52bb" providerId="LiveId" clId="{B2B2ECE6-0BED-461A-A24D-9465D752CE43}" dt="2021-01-27T09:58:07.092" v="1026" actId="20577"/>
          <ac:spMkLst>
            <pc:docMk/>
            <pc:sldMk cId="115490630" sldId="274"/>
            <ac:spMk id="5" creationId="{6DCA6DE1-CEAE-4B91-A0BA-B8838B925F62}"/>
          </ac:spMkLst>
        </pc:spChg>
      </pc:sldChg>
      <pc:sldChg chg="modSp modTransition">
        <pc:chgData name="Sandeep Pasumarthi" userId="bef50f75608a52bb" providerId="LiveId" clId="{B2B2ECE6-0BED-461A-A24D-9465D752CE43}" dt="2021-01-27T10:03:03.588" v="1031"/>
        <pc:sldMkLst>
          <pc:docMk/>
          <pc:sldMk cId="3250996019" sldId="275"/>
        </pc:sldMkLst>
        <pc:spChg chg="mod">
          <ac:chgData name="Sandeep Pasumarthi" userId="bef50f75608a52bb" providerId="LiveId" clId="{B2B2ECE6-0BED-461A-A24D-9465D752CE43}" dt="2021-01-27T09:45:27.674" v="887"/>
          <ac:spMkLst>
            <pc:docMk/>
            <pc:sldMk cId="3250996019" sldId="275"/>
            <ac:spMk id="3" creationId="{FF6D1688-E2BD-486A-9226-66D5A6E371BB}"/>
          </ac:spMkLst>
        </pc:spChg>
      </pc:sldChg>
      <pc:sldChg chg="modSp modTransition">
        <pc:chgData name="Sandeep Pasumarthi" userId="bef50f75608a52bb" providerId="LiveId" clId="{B2B2ECE6-0BED-461A-A24D-9465D752CE43}" dt="2021-01-27T13:59:36.323" v="1170" actId="20577"/>
        <pc:sldMkLst>
          <pc:docMk/>
          <pc:sldMk cId="3251138431" sldId="276"/>
        </pc:sldMkLst>
        <pc:graphicFrameChg chg="mod">
          <ac:chgData name="Sandeep Pasumarthi" userId="bef50f75608a52bb" providerId="LiveId" clId="{B2B2ECE6-0BED-461A-A24D-9465D752CE43}" dt="2021-01-27T13:59:36.323" v="1170" actId="20577"/>
          <ac:graphicFrameMkLst>
            <pc:docMk/>
            <pc:sldMk cId="3251138431" sldId="276"/>
            <ac:graphicFrameMk id="4" creationId="{B078AE0B-E4F0-4A4D-BE30-8B0206C93ECE}"/>
          </ac:graphicFrameMkLst>
        </pc:graphicFrameChg>
      </pc:sldChg>
      <pc:sldChg chg="modSp modTransition">
        <pc:chgData name="Sandeep Pasumarthi" userId="bef50f75608a52bb" providerId="LiveId" clId="{B2B2ECE6-0BED-461A-A24D-9465D752CE43}" dt="2021-01-27T10:03:03.588" v="1031"/>
        <pc:sldMkLst>
          <pc:docMk/>
          <pc:sldMk cId="1332166787" sldId="277"/>
        </pc:sldMkLst>
        <pc:graphicFrameChg chg="mod">
          <ac:chgData name="Sandeep Pasumarthi" userId="bef50f75608a52bb" providerId="LiveId" clId="{B2B2ECE6-0BED-461A-A24D-9465D752CE43}" dt="2021-01-26T06:41:21.774" v="553" actId="20577"/>
          <ac:graphicFrameMkLst>
            <pc:docMk/>
            <pc:sldMk cId="1332166787" sldId="277"/>
            <ac:graphicFrameMk id="5" creationId="{ADA277E6-118D-4F92-8C25-9CE67E339537}"/>
          </ac:graphicFrameMkLst>
        </pc:graphicFrameChg>
      </pc:sldChg>
      <pc:sldChg chg="modSp modTransition">
        <pc:chgData name="Sandeep Pasumarthi" userId="bef50f75608a52bb" providerId="LiveId" clId="{B2B2ECE6-0BED-461A-A24D-9465D752CE43}" dt="2021-01-27T10:03:03.588" v="1031"/>
        <pc:sldMkLst>
          <pc:docMk/>
          <pc:sldMk cId="1475860685" sldId="278"/>
        </pc:sldMkLst>
        <pc:spChg chg="mod">
          <ac:chgData name="Sandeep Pasumarthi" userId="bef50f75608a52bb" providerId="LiveId" clId="{B2B2ECE6-0BED-461A-A24D-9465D752CE43}" dt="2021-01-27T09:58:15.757" v="1027"/>
          <ac:spMkLst>
            <pc:docMk/>
            <pc:sldMk cId="1475860685" sldId="278"/>
            <ac:spMk id="5" creationId="{6DCA6DE1-CEAE-4B91-A0BA-B8838B925F62}"/>
          </ac:spMkLst>
        </pc:spChg>
      </pc:sldChg>
      <pc:sldChg chg="modSp add ord modTransition">
        <pc:chgData name="Sandeep Pasumarthi" userId="bef50f75608a52bb" providerId="LiveId" clId="{B2B2ECE6-0BED-461A-A24D-9465D752CE43}" dt="2021-01-27T10:03:03.588" v="1031"/>
        <pc:sldMkLst>
          <pc:docMk/>
          <pc:sldMk cId="76779822" sldId="279"/>
        </pc:sldMkLst>
        <pc:graphicFrameChg chg="mod">
          <ac:chgData name="Sandeep Pasumarthi" userId="bef50f75608a52bb" providerId="LiveId" clId="{B2B2ECE6-0BED-461A-A24D-9465D752CE43}" dt="2021-01-26T06:09:25.275" v="46" actId="20577"/>
          <ac:graphicFrameMkLst>
            <pc:docMk/>
            <pc:sldMk cId="76779822" sldId="279"/>
            <ac:graphicFrameMk id="4" creationId="{744E3307-6D2F-4046-B498-03C86DA400E7}"/>
          </ac:graphicFrameMkLst>
        </pc:graphicFrameChg>
        <pc:graphicFrameChg chg="mod">
          <ac:chgData name="Sandeep Pasumarthi" userId="bef50f75608a52bb" providerId="LiveId" clId="{B2B2ECE6-0BED-461A-A24D-9465D752CE43}" dt="2021-01-27T09:56:37.613" v="992" actId="20577"/>
          <ac:graphicFrameMkLst>
            <pc:docMk/>
            <pc:sldMk cId="76779822" sldId="279"/>
            <ac:graphicFrameMk id="5" creationId="{D39B6E88-8803-4906-A318-AF96FFFE89BF}"/>
          </ac:graphicFrameMkLst>
        </pc:graphicFrameChg>
      </pc:sldChg>
      <pc:sldChg chg="modSp add del ord">
        <pc:chgData name="Sandeep Pasumarthi" userId="bef50f75608a52bb" providerId="LiveId" clId="{B2B2ECE6-0BED-461A-A24D-9465D752CE43}" dt="2021-01-26T06:29:57.686" v="258" actId="2696"/>
        <pc:sldMkLst>
          <pc:docMk/>
          <pc:sldMk cId="378244559" sldId="280"/>
        </pc:sldMkLst>
        <pc:graphicFrameChg chg="mod">
          <ac:chgData name="Sandeep Pasumarthi" userId="bef50f75608a52bb" providerId="LiveId" clId="{B2B2ECE6-0BED-461A-A24D-9465D752CE43}" dt="2021-01-26T06:17:41.337" v="255" actId="20577"/>
          <ac:graphicFrameMkLst>
            <pc:docMk/>
            <pc:sldMk cId="378244559" sldId="280"/>
            <ac:graphicFrameMk id="4" creationId="{50119BA5-341A-46D0-8177-75F9DBFF88EF}"/>
          </ac:graphicFrameMkLst>
        </pc:graphicFrameChg>
      </pc:sldChg>
      <pc:sldChg chg="addSp delSp modSp new modTransition">
        <pc:chgData name="Sandeep Pasumarthi" userId="bef50f75608a52bb" providerId="LiveId" clId="{B2B2ECE6-0BED-461A-A24D-9465D752CE43}" dt="2021-01-27T10:03:03.588" v="1031"/>
        <pc:sldMkLst>
          <pc:docMk/>
          <pc:sldMk cId="4262120067" sldId="280"/>
        </pc:sldMkLst>
        <pc:spChg chg="del mod">
          <ac:chgData name="Sandeep Pasumarthi" userId="bef50f75608a52bb" providerId="LiveId" clId="{B2B2ECE6-0BED-461A-A24D-9465D752CE43}" dt="2021-01-26T06:32:31.656" v="283" actId="12084"/>
          <ac:spMkLst>
            <pc:docMk/>
            <pc:sldMk cId="4262120067" sldId="280"/>
            <ac:spMk id="2" creationId="{AB4351DA-2881-4243-837E-6CA01D7A4A12}"/>
          </ac:spMkLst>
        </pc:spChg>
        <pc:spChg chg="del mod">
          <ac:chgData name="Sandeep Pasumarthi" userId="bef50f75608a52bb" providerId="LiveId" clId="{B2B2ECE6-0BED-461A-A24D-9465D752CE43}" dt="2021-01-26T06:32:48.924" v="285" actId="12084"/>
          <ac:spMkLst>
            <pc:docMk/>
            <pc:sldMk cId="4262120067" sldId="280"/>
            <ac:spMk id="3" creationId="{B10C5119-09D5-486D-94AA-81E1FBA8594F}"/>
          </ac:spMkLst>
        </pc:spChg>
        <pc:graphicFrameChg chg="add mod">
          <ac:chgData name="Sandeep Pasumarthi" userId="bef50f75608a52bb" providerId="LiveId" clId="{B2B2ECE6-0BED-461A-A24D-9465D752CE43}" dt="2021-01-26T06:32:32.760" v="284" actId="12269"/>
          <ac:graphicFrameMkLst>
            <pc:docMk/>
            <pc:sldMk cId="4262120067" sldId="280"/>
            <ac:graphicFrameMk id="4" creationId="{DDCD212F-3218-4DBF-BB7E-D582FFF1F370}"/>
          </ac:graphicFrameMkLst>
        </pc:graphicFrameChg>
        <pc:graphicFrameChg chg="add mod">
          <ac:chgData name="Sandeep Pasumarthi" userId="bef50f75608a52bb" providerId="LiveId" clId="{B2B2ECE6-0BED-461A-A24D-9465D752CE43}" dt="2021-01-26T06:44:04.417" v="561" actId="20577"/>
          <ac:graphicFrameMkLst>
            <pc:docMk/>
            <pc:sldMk cId="4262120067" sldId="280"/>
            <ac:graphicFrameMk id="5" creationId="{F7C36314-BB80-437D-A07E-94B37EFEE476}"/>
          </ac:graphicFrameMkLst>
        </pc:graphicFrameChg>
      </pc:sldChg>
      <pc:sldChg chg="addSp delSp modSp new modTransition">
        <pc:chgData name="Sandeep Pasumarthi" userId="bef50f75608a52bb" providerId="LiveId" clId="{B2B2ECE6-0BED-461A-A24D-9465D752CE43}" dt="2021-01-27T10:03:03.588" v="1031"/>
        <pc:sldMkLst>
          <pc:docMk/>
          <pc:sldMk cId="2596910032" sldId="281"/>
        </pc:sldMkLst>
        <pc:spChg chg="mod">
          <ac:chgData name="Sandeep Pasumarthi" userId="bef50f75608a52bb" providerId="LiveId" clId="{B2B2ECE6-0BED-461A-A24D-9465D752CE43}" dt="2021-01-26T06:35:50.580" v="337" actId="20577"/>
          <ac:spMkLst>
            <pc:docMk/>
            <pc:sldMk cId="2596910032" sldId="281"/>
            <ac:spMk id="2" creationId="{2C1C18A3-C754-48C6-B3B0-FB30A1D56DF3}"/>
          </ac:spMkLst>
        </pc:spChg>
        <pc:spChg chg="mod">
          <ac:chgData name="Sandeep Pasumarthi" userId="bef50f75608a52bb" providerId="LiveId" clId="{B2B2ECE6-0BED-461A-A24D-9465D752CE43}" dt="2021-01-26T06:37:22.184" v="386" actId="122"/>
          <ac:spMkLst>
            <pc:docMk/>
            <pc:sldMk cId="2596910032" sldId="281"/>
            <ac:spMk id="3" creationId="{0375AAC4-8722-4C29-B732-86E72A3BDE99}"/>
          </ac:spMkLst>
        </pc:spChg>
        <pc:spChg chg="del">
          <ac:chgData name="Sandeep Pasumarthi" userId="bef50f75608a52bb" providerId="LiveId" clId="{B2B2ECE6-0BED-461A-A24D-9465D752CE43}" dt="2021-01-26T06:36:41.265" v="376" actId="931"/>
          <ac:spMkLst>
            <pc:docMk/>
            <pc:sldMk cId="2596910032" sldId="281"/>
            <ac:spMk id="4" creationId="{3C890B1E-B744-4CDE-AC7C-1192959B5433}"/>
          </ac:spMkLst>
        </pc:spChg>
        <pc:spChg chg="mod">
          <ac:chgData name="Sandeep Pasumarthi" userId="bef50f75608a52bb" providerId="LiveId" clId="{B2B2ECE6-0BED-461A-A24D-9465D752CE43}" dt="2021-01-26T06:37:25.802" v="387" actId="122"/>
          <ac:spMkLst>
            <pc:docMk/>
            <pc:sldMk cId="2596910032" sldId="281"/>
            <ac:spMk id="5" creationId="{677270F7-511F-47A5-862B-D0E3F3EB5894}"/>
          </ac:spMkLst>
        </pc:spChg>
        <pc:spChg chg="del">
          <ac:chgData name="Sandeep Pasumarthi" userId="bef50f75608a52bb" providerId="LiveId" clId="{B2B2ECE6-0BED-461A-A24D-9465D752CE43}" dt="2021-01-26T06:36:49.325" v="378" actId="931"/>
          <ac:spMkLst>
            <pc:docMk/>
            <pc:sldMk cId="2596910032" sldId="281"/>
            <ac:spMk id="6" creationId="{0711714F-05CB-4BD7-B594-605F9D6FC023}"/>
          </ac:spMkLst>
        </pc:spChg>
        <pc:picChg chg="add mod">
          <ac:chgData name="Sandeep Pasumarthi" userId="bef50f75608a52bb" providerId="LiveId" clId="{B2B2ECE6-0BED-461A-A24D-9465D752CE43}" dt="2021-01-26T06:37:16.745" v="385" actId="14100"/>
          <ac:picMkLst>
            <pc:docMk/>
            <pc:sldMk cId="2596910032" sldId="281"/>
            <ac:picMk id="8" creationId="{4C3D572A-0EB8-4F07-B525-6DD222E9C8D6}"/>
          </ac:picMkLst>
        </pc:picChg>
        <pc:picChg chg="add mod">
          <ac:chgData name="Sandeep Pasumarthi" userId="bef50f75608a52bb" providerId="LiveId" clId="{B2B2ECE6-0BED-461A-A24D-9465D752CE43}" dt="2021-01-26T06:37:38.706" v="389" actId="14100"/>
          <ac:picMkLst>
            <pc:docMk/>
            <pc:sldMk cId="2596910032" sldId="281"/>
            <ac:picMk id="10" creationId="{E9B587F1-DAAD-4A47-8AA2-76F85F2A6647}"/>
          </ac:picMkLst>
        </pc:picChg>
      </pc:sldChg>
      <pc:sldChg chg="modSp add ord modTransition">
        <pc:chgData name="Sandeep Pasumarthi" userId="bef50f75608a52bb" providerId="LiveId" clId="{B2B2ECE6-0BED-461A-A24D-9465D752CE43}" dt="2021-01-27T10:03:03.588" v="1031"/>
        <pc:sldMkLst>
          <pc:docMk/>
          <pc:sldMk cId="56878890" sldId="282"/>
        </pc:sldMkLst>
        <pc:spChg chg="mod">
          <ac:chgData name="Sandeep Pasumarthi" userId="bef50f75608a52bb" providerId="LiveId" clId="{B2B2ECE6-0BED-461A-A24D-9465D752CE43}" dt="2021-01-27T09:45:51.609" v="903"/>
          <ac:spMkLst>
            <pc:docMk/>
            <pc:sldMk cId="56878890" sldId="282"/>
            <ac:spMk id="3" creationId="{FF6D1688-E2BD-486A-9226-66D5A6E371BB}"/>
          </ac:spMkLst>
        </pc:spChg>
      </pc:sldChg>
      <pc:sldChg chg="modSp add ord modTransition">
        <pc:chgData name="Sandeep Pasumarthi" userId="bef50f75608a52bb" providerId="LiveId" clId="{B2B2ECE6-0BED-461A-A24D-9465D752CE43}" dt="2021-01-27T10:03:03.588" v="1031"/>
        <pc:sldMkLst>
          <pc:docMk/>
          <pc:sldMk cId="1804666642" sldId="283"/>
        </pc:sldMkLst>
        <pc:graphicFrameChg chg="mod">
          <ac:chgData name="Sandeep Pasumarthi" userId="bef50f75608a52bb" providerId="LiveId" clId="{B2B2ECE6-0BED-461A-A24D-9465D752CE43}" dt="2021-01-26T06:39:44.863" v="535" actId="20577"/>
          <ac:graphicFrameMkLst>
            <pc:docMk/>
            <pc:sldMk cId="1804666642" sldId="283"/>
            <ac:graphicFrameMk id="4" creationId="{B078AE0B-E4F0-4A4D-BE30-8B0206C93ECE}"/>
          </ac:graphicFrameMkLst>
        </pc:graphicFrameChg>
      </pc:sldChg>
      <pc:sldChg chg="modSp new modTransition">
        <pc:chgData name="Sandeep Pasumarthi" userId="bef50f75608a52bb" providerId="LiveId" clId="{B2B2ECE6-0BED-461A-A24D-9465D752CE43}" dt="2021-01-27T10:03:03.588" v="1031"/>
        <pc:sldMkLst>
          <pc:docMk/>
          <pc:sldMk cId="1835996614" sldId="284"/>
        </pc:sldMkLst>
        <pc:spChg chg="mod">
          <ac:chgData name="Sandeep Pasumarthi" userId="bef50f75608a52bb" providerId="LiveId" clId="{B2B2ECE6-0BED-461A-A24D-9465D752CE43}" dt="2021-01-26T06:45:02.329" v="572" actId="20577"/>
          <ac:spMkLst>
            <pc:docMk/>
            <pc:sldMk cId="1835996614" sldId="284"/>
            <ac:spMk id="2" creationId="{BA54B6A0-A22B-4F41-B03B-044EC37C5E9A}"/>
          </ac:spMkLst>
        </pc:spChg>
        <pc:spChg chg="mod">
          <ac:chgData name="Sandeep Pasumarthi" userId="bef50f75608a52bb" providerId="LiveId" clId="{B2B2ECE6-0BED-461A-A24D-9465D752CE43}" dt="2021-01-26T06:47:22.831" v="812" actId="20577"/>
          <ac:spMkLst>
            <pc:docMk/>
            <pc:sldMk cId="1835996614" sldId="284"/>
            <ac:spMk id="3" creationId="{BFC9022E-365F-448D-9B51-9806E7D7CE72}"/>
          </ac:spMkLst>
        </pc:spChg>
      </pc:sldChg>
      <pc:sldChg chg="modSp new modTransition">
        <pc:chgData name="Sandeep Pasumarthi" userId="bef50f75608a52bb" providerId="LiveId" clId="{B2B2ECE6-0BED-461A-A24D-9465D752CE43}" dt="2021-01-27T10:03:03.588" v="1031"/>
        <pc:sldMkLst>
          <pc:docMk/>
          <pc:sldMk cId="173467649" sldId="285"/>
        </pc:sldMkLst>
        <pc:spChg chg="mod">
          <ac:chgData name="Sandeep Pasumarthi" userId="bef50f75608a52bb" providerId="LiveId" clId="{B2B2ECE6-0BED-461A-A24D-9465D752CE43}" dt="2021-01-27T09:50:52.440" v="967" actId="20577"/>
          <ac:spMkLst>
            <pc:docMk/>
            <pc:sldMk cId="173467649" sldId="285"/>
            <ac:spMk id="2" creationId="{C86C3928-A01A-449A-8F7B-4594E84BAEBB}"/>
          </ac:spMkLst>
        </pc:spChg>
      </pc:sldChg>
      <pc:sldChg chg="modSp add modTransition">
        <pc:chgData name="Sandeep Pasumarthi" userId="bef50f75608a52bb" providerId="LiveId" clId="{B2B2ECE6-0BED-461A-A24D-9465D752CE43}" dt="2021-01-27T13:58:57.277" v="1154" actId="20577"/>
        <pc:sldMkLst>
          <pc:docMk/>
          <pc:sldMk cId="3795814789" sldId="286"/>
        </pc:sldMkLst>
        <pc:graphicFrameChg chg="mod">
          <ac:chgData name="Sandeep Pasumarthi" userId="bef50f75608a52bb" providerId="LiveId" clId="{B2B2ECE6-0BED-461A-A24D-9465D752CE43}" dt="2021-01-27T13:58:57.277" v="1154" actId="20577"/>
          <ac:graphicFrameMkLst>
            <pc:docMk/>
            <pc:sldMk cId="3795814789" sldId="286"/>
            <ac:graphicFrameMk id="5" creationId="{D39B6E88-8803-4906-A318-AF96FFFE89BF}"/>
          </ac:graphicFrameMkLst>
        </pc:graphicFrame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D23C938-25A9-4124-8B05-61771D5767C1}" type="doc">
      <dgm:prSet loTypeId="urn:microsoft.com/office/officeart/2005/8/layout/hProcess9" loCatId="process" qsTypeId="urn:microsoft.com/office/officeart/2005/8/quickstyle/simple3" qsCatId="simple" csTypeId="urn:microsoft.com/office/officeart/2005/8/colors/accent1_2" csCatId="accent1"/>
      <dgm:spPr/>
      <dgm:t>
        <a:bodyPr/>
        <a:lstStyle/>
        <a:p>
          <a:endParaRPr lang="en-IN"/>
        </a:p>
      </dgm:t>
    </dgm:pt>
    <dgm:pt modelId="{FE660162-B262-417A-818F-41501C223524}">
      <dgm:prSet/>
      <dgm:spPr/>
      <dgm:t>
        <a:bodyPr/>
        <a:lstStyle/>
        <a:p>
          <a:r>
            <a:rPr lang="en-IN"/>
            <a:t>Task 1 – Reading and Writing an Image</a:t>
          </a:r>
        </a:p>
      </dgm:t>
    </dgm:pt>
    <dgm:pt modelId="{7F35D192-E6A6-4322-BC9E-233DF3D89404}" type="parTrans" cxnId="{237D6486-147D-45CF-8678-472446230E3E}">
      <dgm:prSet/>
      <dgm:spPr/>
      <dgm:t>
        <a:bodyPr/>
        <a:lstStyle/>
        <a:p>
          <a:endParaRPr lang="en-IN"/>
        </a:p>
      </dgm:t>
    </dgm:pt>
    <dgm:pt modelId="{4BA02D19-D5F2-4D1C-A9D2-CDA4B640D3B7}" type="sibTrans" cxnId="{237D6486-147D-45CF-8678-472446230E3E}">
      <dgm:prSet/>
      <dgm:spPr/>
      <dgm:t>
        <a:bodyPr/>
        <a:lstStyle/>
        <a:p>
          <a:endParaRPr lang="en-IN"/>
        </a:p>
      </dgm:t>
    </dgm:pt>
    <dgm:pt modelId="{8419D1BB-8724-4DA8-B51C-96446C7A3539}" type="pres">
      <dgm:prSet presAssocID="{ED23C938-25A9-4124-8B05-61771D5767C1}" presName="CompostProcess" presStyleCnt="0">
        <dgm:presLayoutVars>
          <dgm:dir/>
          <dgm:resizeHandles val="exact"/>
        </dgm:presLayoutVars>
      </dgm:prSet>
      <dgm:spPr/>
    </dgm:pt>
    <dgm:pt modelId="{475AC595-181F-4CAC-AA4F-79951B0FECC2}" type="pres">
      <dgm:prSet presAssocID="{ED23C938-25A9-4124-8B05-61771D5767C1}" presName="arrow" presStyleLbl="bgShp" presStyleIdx="0" presStyleCnt="1"/>
      <dgm:spPr/>
    </dgm:pt>
    <dgm:pt modelId="{A1AE9494-24EE-4258-B227-0490CB25A044}" type="pres">
      <dgm:prSet presAssocID="{ED23C938-25A9-4124-8B05-61771D5767C1}" presName="linearProcess" presStyleCnt="0"/>
      <dgm:spPr/>
    </dgm:pt>
    <dgm:pt modelId="{D592B18C-49BC-48AA-A2FC-6BFD05DDF52F}" type="pres">
      <dgm:prSet presAssocID="{FE660162-B262-417A-818F-41501C223524}" presName="textNode" presStyleLbl="node1" presStyleIdx="0" presStyleCnt="1">
        <dgm:presLayoutVars>
          <dgm:bulletEnabled val="1"/>
        </dgm:presLayoutVars>
      </dgm:prSet>
      <dgm:spPr/>
    </dgm:pt>
  </dgm:ptLst>
  <dgm:cxnLst>
    <dgm:cxn modelId="{BD87320B-9BA4-4F6B-91FD-8CA3AE5FF3EB}" type="presOf" srcId="{FE660162-B262-417A-818F-41501C223524}" destId="{D592B18C-49BC-48AA-A2FC-6BFD05DDF52F}" srcOrd="0" destOrd="0" presId="urn:microsoft.com/office/officeart/2005/8/layout/hProcess9"/>
    <dgm:cxn modelId="{237D6486-147D-45CF-8678-472446230E3E}" srcId="{ED23C938-25A9-4124-8B05-61771D5767C1}" destId="{FE660162-B262-417A-818F-41501C223524}" srcOrd="0" destOrd="0" parTransId="{7F35D192-E6A6-4322-BC9E-233DF3D89404}" sibTransId="{4BA02D19-D5F2-4D1C-A9D2-CDA4B640D3B7}"/>
    <dgm:cxn modelId="{C60A7AA4-56F2-4889-8683-7424D0831ADC}" type="presOf" srcId="{ED23C938-25A9-4124-8B05-61771D5767C1}" destId="{8419D1BB-8724-4DA8-B51C-96446C7A3539}" srcOrd="0" destOrd="0" presId="urn:microsoft.com/office/officeart/2005/8/layout/hProcess9"/>
    <dgm:cxn modelId="{A7E2A468-42CD-47DB-8A05-CBDD461BB3D5}" type="presParOf" srcId="{8419D1BB-8724-4DA8-B51C-96446C7A3539}" destId="{475AC595-181F-4CAC-AA4F-79951B0FECC2}" srcOrd="0" destOrd="0" presId="urn:microsoft.com/office/officeart/2005/8/layout/hProcess9"/>
    <dgm:cxn modelId="{EAA2302D-F2F8-484C-BA96-907B21299605}" type="presParOf" srcId="{8419D1BB-8724-4DA8-B51C-96446C7A3539}" destId="{A1AE9494-24EE-4258-B227-0490CB25A044}" srcOrd="1" destOrd="0" presId="urn:microsoft.com/office/officeart/2005/8/layout/hProcess9"/>
    <dgm:cxn modelId="{3469D3AC-2E92-4029-A30C-A668DD365229}" type="presParOf" srcId="{A1AE9494-24EE-4258-B227-0490CB25A044}" destId="{D592B18C-49BC-48AA-A2FC-6BFD05DDF52F}" srcOrd="0"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CAD6FD51-109A-444E-9E5E-76DDAA3B94D1}" type="doc">
      <dgm:prSet loTypeId="urn:microsoft.com/office/officeart/2005/8/layout/hProcess11" loCatId="process" qsTypeId="urn:microsoft.com/office/officeart/2005/8/quickstyle/simple1" qsCatId="simple" csTypeId="urn:microsoft.com/office/officeart/2005/8/colors/accent1_2" csCatId="accent1" phldr="1"/>
      <dgm:spPr/>
      <dgm:t>
        <a:bodyPr/>
        <a:lstStyle/>
        <a:p>
          <a:endParaRPr lang="en-IN"/>
        </a:p>
      </dgm:t>
    </dgm:pt>
    <dgm:pt modelId="{8CA88F10-C0F3-4AC7-AC7C-0E9F223C85A1}">
      <dgm:prSet/>
      <dgm:spPr/>
      <dgm:t>
        <a:bodyPr/>
        <a:lstStyle/>
        <a:p>
          <a:r>
            <a:rPr lang="en-IN" dirty="0"/>
            <a:t>Traversing a n x n window through the image array and taking the median of the every pixel value except (n-1) x (n-1) pixel value inside the window.</a:t>
          </a:r>
        </a:p>
      </dgm:t>
    </dgm:pt>
    <dgm:pt modelId="{978441BE-4B8B-465E-AECE-2880132274C0}" type="parTrans" cxnId="{B6A23D30-B6BE-46C2-BCE0-90717D46E34F}">
      <dgm:prSet/>
      <dgm:spPr/>
      <dgm:t>
        <a:bodyPr/>
        <a:lstStyle/>
        <a:p>
          <a:endParaRPr lang="en-IN"/>
        </a:p>
      </dgm:t>
    </dgm:pt>
    <dgm:pt modelId="{997F7632-3AFB-44D6-9507-54C824781ECE}" type="sibTrans" cxnId="{B6A23D30-B6BE-46C2-BCE0-90717D46E34F}">
      <dgm:prSet/>
      <dgm:spPr/>
      <dgm:t>
        <a:bodyPr/>
        <a:lstStyle/>
        <a:p>
          <a:endParaRPr lang="en-IN"/>
        </a:p>
      </dgm:t>
    </dgm:pt>
    <dgm:pt modelId="{E614D6E1-68F3-436E-9EEA-F2CC49122B94}">
      <dgm:prSet/>
      <dgm:spPr/>
      <dgm:t>
        <a:bodyPr/>
        <a:lstStyle/>
        <a:p>
          <a:r>
            <a:rPr lang="en-IN"/>
            <a:t>Assigning the median to the (n-1) x (n-1) location.</a:t>
          </a:r>
        </a:p>
      </dgm:t>
    </dgm:pt>
    <dgm:pt modelId="{A7D1CAAE-F3C3-44AA-ABFD-0E75810749C4}" type="parTrans" cxnId="{E8424F9D-54AB-400B-AB70-912FF6A5A1E6}">
      <dgm:prSet/>
      <dgm:spPr/>
      <dgm:t>
        <a:bodyPr/>
        <a:lstStyle/>
        <a:p>
          <a:endParaRPr lang="en-IN"/>
        </a:p>
      </dgm:t>
    </dgm:pt>
    <dgm:pt modelId="{C5B32919-BB8B-493B-B632-C26BCE538DB3}" type="sibTrans" cxnId="{E8424F9D-54AB-400B-AB70-912FF6A5A1E6}">
      <dgm:prSet/>
      <dgm:spPr/>
      <dgm:t>
        <a:bodyPr/>
        <a:lstStyle/>
        <a:p>
          <a:endParaRPr lang="en-IN"/>
        </a:p>
      </dgm:t>
    </dgm:pt>
    <dgm:pt modelId="{BC1CD177-D108-463C-A3E1-2B5CE8E38671}" type="pres">
      <dgm:prSet presAssocID="{CAD6FD51-109A-444E-9E5E-76DDAA3B94D1}" presName="Name0" presStyleCnt="0">
        <dgm:presLayoutVars>
          <dgm:dir/>
          <dgm:resizeHandles val="exact"/>
        </dgm:presLayoutVars>
      </dgm:prSet>
      <dgm:spPr/>
    </dgm:pt>
    <dgm:pt modelId="{541E71AE-E24B-4E3F-8634-911734754A7D}" type="pres">
      <dgm:prSet presAssocID="{CAD6FD51-109A-444E-9E5E-76DDAA3B94D1}" presName="arrow" presStyleLbl="bgShp" presStyleIdx="0" presStyleCnt="1"/>
      <dgm:spPr/>
    </dgm:pt>
    <dgm:pt modelId="{8B48A767-B0C0-4085-AA7D-F995BAA112CD}" type="pres">
      <dgm:prSet presAssocID="{CAD6FD51-109A-444E-9E5E-76DDAA3B94D1}" presName="points" presStyleCnt="0"/>
      <dgm:spPr/>
    </dgm:pt>
    <dgm:pt modelId="{05F239F3-AB6E-417D-A258-260240431C2D}" type="pres">
      <dgm:prSet presAssocID="{8CA88F10-C0F3-4AC7-AC7C-0E9F223C85A1}" presName="compositeA" presStyleCnt="0"/>
      <dgm:spPr/>
    </dgm:pt>
    <dgm:pt modelId="{EA546F3D-ECA6-46E3-ACD3-737DFFB22357}" type="pres">
      <dgm:prSet presAssocID="{8CA88F10-C0F3-4AC7-AC7C-0E9F223C85A1}" presName="textA" presStyleLbl="revTx" presStyleIdx="0" presStyleCnt="2">
        <dgm:presLayoutVars>
          <dgm:bulletEnabled val="1"/>
        </dgm:presLayoutVars>
      </dgm:prSet>
      <dgm:spPr/>
    </dgm:pt>
    <dgm:pt modelId="{82E3E5DA-E01D-497E-9D0A-BFA3FFE5A5AF}" type="pres">
      <dgm:prSet presAssocID="{8CA88F10-C0F3-4AC7-AC7C-0E9F223C85A1}" presName="circleA" presStyleLbl="node1" presStyleIdx="0" presStyleCnt="2"/>
      <dgm:spPr/>
    </dgm:pt>
    <dgm:pt modelId="{92BF7288-7CB5-4FDA-BE1C-5FBF9D6A14B8}" type="pres">
      <dgm:prSet presAssocID="{8CA88F10-C0F3-4AC7-AC7C-0E9F223C85A1}" presName="spaceA" presStyleCnt="0"/>
      <dgm:spPr/>
    </dgm:pt>
    <dgm:pt modelId="{70071770-A9E5-47E6-9CA6-8AE91A1B01AC}" type="pres">
      <dgm:prSet presAssocID="{997F7632-3AFB-44D6-9507-54C824781ECE}" presName="space" presStyleCnt="0"/>
      <dgm:spPr/>
    </dgm:pt>
    <dgm:pt modelId="{259712B0-BA0A-436C-AEAF-89FED95E7CB6}" type="pres">
      <dgm:prSet presAssocID="{E614D6E1-68F3-436E-9EEA-F2CC49122B94}" presName="compositeB" presStyleCnt="0"/>
      <dgm:spPr/>
    </dgm:pt>
    <dgm:pt modelId="{6E5C2D19-6474-4DCC-9108-131E2A646740}" type="pres">
      <dgm:prSet presAssocID="{E614D6E1-68F3-436E-9EEA-F2CC49122B94}" presName="textB" presStyleLbl="revTx" presStyleIdx="1" presStyleCnt="2">
        <dgm:presLayoutVars>
          <dgm:bulletEnabled val="1"/>
        </dgm:presLayoutVars>
      </dgm:prSet>
      <dgm:spPr/>
    </dgm:pt>
    <dgm:pt modelId="{28F0CDE7-E66C-406B-B2BA-22D1AC869270}" type="pres">
      <dgm:prSet presAssocID="{E614D6E1-68F3-436E-9EEA-F2CC49122B94}" presName="circleB" presStyleLbl="node1" presStyleIdx="1" presStyleCnt="2"/>
      <dgm:spPr/>
    </dgm:pt>
    <dgm:pt modelId="{26A6B811-2963-4055-BBE5-F777B5500014}" type="pres">
      <dgm:prSet presAssocID="{E614D6E1-68F3-436E-9EEA-F2CC49122B94}" presName="spaceB" presStyleCnt="0"/>
      <dgm:spPr/>
    </dgm:pt>
  </dgm:ptLst>
  <dgm:cxnLst>
    <dgm:cxn modelId="{B6A23D30-B6BE-46C2-BCE0-90717D46E34F}" srcId="{CAD6FD51-109A-444E-9E5E-76DDAA3B94D1}" destId="{8CA88F10-C0F3-4AC7-AC7C-0E9F223C85A1}" srcOrd="0" destOrd="0" parTransId="{978441BE-4B8B-465E-AECE-2880132274C0}" sibTransId="{997F7632-3AFB-44D6-9507-54C824781ECE}"/>
    <dgm:cxn modelId="{ECC50B73-8CB9-4B3D-9D98-024AAB0A1FD3}" type="presOf" srcId="{8CA88F10-C0F3-4AC7-AC7C-0E9F223C85A1}" destId="{EA546F3D-ECA6-46E3-ACD3-737DFFB22357}" srcOrd="0" destOrd="0" presId="urn:microsoft.com/office/officeart/2005/8/layout/hProcess11"/>
    <dgm:cxn modelId="{84A3688B-1289-4294-855F-F74C193A4FD1}" type="presOf" srcId="{E614D6E1-68F3-436E-9EEA-F2CC49122B94}" destId="{6E5C2D19-6474-4DCC-9108-131E2A646740}" srcOrd="0" destOrd="0" presId="urn:microsoft.com/office/officeart/2005/8/layout/hProcess11"/>
    <dgm:cxn modelId="{E8424F9D-54AB-400B-AB70-912FF6A5A1E6}" srcId="{CAD6FD51-109A-444E-9E5E-76DDAA3B94D1}" destId="{E614D6E1-68F3-436E-9EEA-F2CC49122B94}" srcOrd="1" destOrd="0" parTransId="{A7D1CAAE-F3C3-44AA-ABFD-0E75810749C4}" sibTransId="{C5B32919-BB8B-493B-B632-C26BCE538DB3}"/>
    <dgm:cxn modelId="{93B404A1-C09F-4685-8809-1C12567F3276}" type="presOf" srcId="{CAD6FD51-109A-444E-9E5E-76DDAA3B94D1}" destId="{BC1CD177-D108-463C-A3E1-2B5CE8E38671}" srcOrd="0" destOrd="0" presId="urn:microsoft.com/office/officeart/2005/8/layout/hProcess11"/>
    <dgm:cxn modelId="{2ACA18D7-432F-4D20-A4EB-26D35604ECA0}" type="presParOf" srcId="{BC1CD177-D108-463C-A3E1-2B5CE8E38671}" destId="{541E71AE-E24B-4E3F-8634-911734754A7D}" srcOrd="0" destOrd="0" presId="urn:microsoft.com/office/officeart/2005/8/layout/hProcess11"/>
    <dgm:cxn modelId="{239A996F-483A-47BC-A201-D0A71C3C1A25}" type="presParOf" srcId="{BC1CD177-D108-463C-A3E1-2B5CE8E38671}" destId="{8B48A767-B0C0-4085-AA7D-F995BAA112CD}" srcOrd="1" destOrd="0" presId="urn:microsoft.com/office/officeart/2005/8/layout/hProcess11"/>
    <dgm:cxn modelId="{8039B8D2-E320-441E-B3D3-F5FCFC8AA7E6}" type="presParOf" srcId="{8B48A767-B0C0-4085-AA7D-F995BAA112CD}" destId="{05F239F3-AB6E-417D-A258-260240431C2D}" srcOrd="0" destOrd="0" presId="urn:microsoft.com/office/officeart/2005/8/layout/hProcess11"/>
    <dgm:cxn modelId="{18BF4F6F-8C79-4000-A639-D62C92F5EE06}" type="presParOf" srcId="{05F239F3-AB6E-417D-A258-260240431C2D}" destId="{EA546F3D-ECA6-46E3-ACD3-737DFFB22357}" srcOrd="0" destOrd="0" presId="urn:microsoft.com/office/officeart/2005/8/layout/hProcess11"/>
    <dgm:cxn modelId="{97049BC1-45E4-4462-9A71-D65ADBC44E34}" type="presParOf" srcId="{05F239F3-AB6E-417D-A258-260240431C2D}" destId="{82E3E5DA-E01D-497E-9D0A-BFA3FFE5A5AF}" srcOrd="1" destOrd="0" presId="urn:microsoft.com/office/officeart/2005/8/layout/hProcess11"/>
    <dgm:cxn modelId="{312E00C7-B64D-4592-A14A-846B2DF75660}" type="presParOf" srcId="{05F239F3-AB6E-417D-A258-260240431C2D}" destId="{92BF7288-7CB5-4FDA-BE1C-5FBF9D6A14B8}" srcOrd="2" destOrd="0" presId="urn:microsoft.com/office/officeart/2005/8/layout/hProcess11"/>
    <dgm:cxn modelId="{783360E9-876C-481D-9C66-5E546978EFCA}" type="presParOf" srcId="{8B48A767-B0C0-4085-AA7D-F995BAA112CD}" destId="{70071770-A9E5-47E6-9CA6-8AE91A1B01AC}" srcOrd="1" destOrd="0" presId="urn:microsoft.com/office/officeart/2005/8/layout/hProcess11"/>
    <dgm:cxn modelId="{BECBB643-8E6B-44EF-8C06-3A59D39970D7}" type="presParOf" srcId="{8B48A767-B0C0-4085-AA7D-F995BAA112CD}" destId="{259712B0-BA0A-436C-AEAF-89FED95E7CB6}" srcOrd="2" destOrd="0" presId="urn:microsoft.com/office/officeart/2005/8/layout/hProcess11"/>
    <dgm:cxn modelId="{92F60AD9-42FC-46E1-A768-BAB0BE93047B}" type="presParOf" srcId="{259712B0-BA0A-436C-AEAF-89FED95E7CB6}" destId="{6E5C2D19-6474-4DCC-9108-131E2A646740}" srcOrd="0" destOrd="0" presId="urn:microsoft.com/office/officeart/2005/8/layout/hProcess11"/>
    <dgm:cxn modelId="{E7A5A473-D466-4A5B-B4FB-FD36EAEFAE8D}" type="presParOf" srcId="{259712B0-BA0A-436C-AEAF-89FED95E7CB6}" destId="{28F0CDE7-E66C-406B-B2BA-22D1AC869270}" srcOrd="1" destOrd="0" presId="urn:microsoft.com/office/officeart/2005/8/layout/hProcess11"/>
    <dgm:cxn modelId="{AB046C5C-EEEA-4210-B593-8310EEB966BB}" type="presParOf" srcId="{259712B0-BA0A-436C-AEAF-89FED95E7CB6}" destId="{26A6B811-2963-4055-BBE5-F777B5500014}" srcOrd="2" destOrd="0" presId="urn:microsoft.com/office/officeart/2005/8/layout/hProcess1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CB2DA24F-7942-4979-86F4-CA0D57773118}" type="doc">
      <dgm:prSet loTypeId="urn:microsoft.com/office/officeart/2005/8/layout/target3" loCatId="relationship" qsTypeId="urn:microsoft.com/office/officeart/2005/8/quickstyle/simple3" qsCatId="simple" csTypeId="urn:microsoft.com/office/officeart/2005/8/colors/accent1_2" csCatId="accent1" phldr="1"/>
      <dgm:spPr/>
      <dgm:t>
        <a:bodyPr/>
        <a:lstStyle/>
        <a:p>
          <a:endParaRPr lang="en-IN"/>
        </a:p>
      </dgm:t>
    </dgm:pt>
    <dgm:pt modelId="{6BB7BB62-981E-4A4B-BAE7-C162EDD0CE1B}">
      <dgm:prSet/>
      <dgm:spPr/>
      <dgm:t>
        <a:bodyPr/>
        <a:lstStyle/>
        <a:p>
          <a:r>
            <a:rPr lang="en-IN"/>
            <a:t>In an image if it is having noise at a location, taking the median value of the neighbours can reduce the noise.</a:t>
          </a:r>
        </a:p>
      </dgm:t>
    </dgm:pt>
    <dgm:pt modelId="{10BD0B7D-4C03-4067-9F6B-FA40CABB93B8}" type="parTrans" cxnId="{973E81E1-D115-465E-B8F9-153BFA04E7B5}">
      <dgm:prSet/>
      <dgm:spPr/>
      <dgm:t>
        <a:bodyPr/>
        <a:lstStyle/>
        <a:p>
          <a:endParaRPr lang="en-IN"/>
        </a:p>
      </dgm:t>
    </dgm:pt>
    <dgm:pt modelId="{B5DBF447-A749-41FD-A07D-5590B7F4FAC9}" type="sibTrans" cxnId="{973E81E1-D115-465E-B8F9-153BFA04E7B5}">
      <dgm:prSet/>
      <dgm:spPr/>
      <dgm:t>
        <a:bodyPr/>
        <a:lstStyle/>
        <a:p>
          <a:endParaRPr lang="en-IN"/>
        </a:p>
      </dgm:t>
    </dgm:pt>
    <dgm:pt modelId="{BA032338-5409-478D-B774-8461356B6E6B}">
      <dgm:prSet/>
      <dgm:spPr/>
      <dgm:t>
        <a:bodyPr/>
        <a:lstStyle/>
        <a:p>
          <a:r>
            <a:rPr lang="en-IN" dirty="0"/>
            <a:t>But the image will get blurred according to the window size.</a:t>
          </a:r>
        </a:p>
      </dgm:t>
    </dgm:pt>
    <dgm:pt modelId="{2089780A-37CE-464E-9015-16E4678934F9}" type="parTrans" cxnId="{B26CB3BF-ADC9-4D07-B7E4-77ABC311F502}">
      <dgm:prSet/>
      <dgm:spPr/>
      <dgm:t>
        <a:bodyPr/>
        <a:lstStyle/>
        <a:p>
          <a:endParaRPr lang="en-IN"/>
        </a:p>
      </dgm:t>
    </dgm:pt>
    <dgm:pt modelId="{08D6A789-0A12-46F9-8982-D12A57C9D032}" type="sibTrans" cxnId="{B26CB3BF-ADC9-4D07-B7E4-77ABC311F502}">
      <dgm:prSet/>
      <dgm:spPr/>
      <dgm:t>
        <a:bodyPr/>
        <a:lstStyle/>
        <a:p>
          <a:endParaRPr lang="en-IN"/>
        </a:p>
      </dgm:t>
    </dgm:pt>
    <dgm:pt modelId="{6F710EA2-A853-4DB8-AFD6-CCB7BBD3A205}" type="pres">
      <dgm:prSet presAssocID="{CB2DA24F-7942-4979-86F4-CA0D57773118}" presName="Name0" presStyleCnt="0">
        <dgm:presLayoutVars>
          <dgm:chMax val="7"/>
          <dgm:dir/>
          <dgm:animLvl val="lvl"/>
          <dgm:resizeHandles val="exact"/>
        </dgm:presLayoutVars>
      </dgm:prSet>
      <dgm:spPr/>
    </dgm:pt>
    <dgm:pt modelId="{1065CB3B-9180-4551-8B3E-462C58708832}" type="pres">
      <dgm:prSet presAssocID="{6BB7BB62-981E-4A4B-BAE7-C162EDD0CE1B}" presName="circle1" presStyleLbl="node1" presStyleIdx="0" presStyleCnt="2"/>
      <dgm:spPr/>
    </dgm:pt>
    <dgm:pt modelId="{A417EC83-EE63-4620-B63B-E83C3428D3D9}" type="pres">
      <dgm:prSet presAssocID="{6BB7BB62-981E-4A4B-BAE7-C162EDD0CE1B}" presName="space" presStyleCnt="0"/>
      <dgm:spPr/>
    </dgm:pt>
    <dgm:pt modelId="{113EC596-4BF5-4C5B-908C-EC88720D8818}" type="pres">
      <dgm:prSet presAssocID="{6BB7BB62-981E-4A4B-BAE7-C162EDD0CE1B}" presName="rect1" presStyleLbl="alignAcc1" presStyleIdx="0" presStyleCnt="2"/>
      <dgm:spPr/>
    </dgm:pt>
    <dgm:pt modelId="{AEBD0A6D-8216-457B-BF2E-35B2E2925579}" type="pres">
      <dgm:prSet presAssocID="{BA032338-5409-478D-B774-8461356B6E6B}" presName="vertSpace2" presStyleLbl="node1" presStyleIdx="0" presStyleCnt="2"/>
      <dgm:spPr/>
    </dgm:pt>
    <dgm:pt modelId="{A75D124C-2FD1-44F3-800A-8C51745B2BE7}" type="pres">
      <dgm:prSet presAssocID="{BA032338-5409-478D-B774-8461356B6E6B}" presName="circle2" presStyleLbl="node1" presStyleIdx="1" presStyleCnt="2"/>
      <dgm:spPr/>
    </dgm:pt>
    <dgm:pt modelId="{35E49EC7-C9E8-4312-A9C1-B3A6BAB89513}" type="pres">
      <dgm:prSet presAssocID="{BA032338-5409-478D-B774-8461356B6E6B}" presName="rect2" presStyleLbl="alignAcc1" presStyleIdx="1" presStyleCnt="2"/>
      <dgm:spPr/>
    </dgm:pt>
    <dgm:pt modelId="{9724ADD9-17D9-4464-9C30-5413F1082B34}" type="pres">
      <dgm:prSet presAssocID="{6BB7BB62-981E-4A4B-BAE7-C162EDD0CE1B}" presName="rect1ParTxNoCh" presStyleLbl="alignAcc1" presStyleIdx="1" presStyleCnt="2">
        <dgm:presLayoutVars>
          <dgm:chMax val="1"/>
          <dgm:bulletEnabled val="1"/>
        </dgm:presLayoutVars>
      </dgm:prSet>
      <dgm:spPr/>
    </dgm:pt>
    <dgm:pt modelId="{F0522B08-0A11-4D2F-B814-8226970A2C5E}" type="pres">
      <dgm:prSet presAssocID="{BA032338-5409-478D-B774-8461356B6E6B}" presName="rect2ParTxNoCh" presStyleLbl="alignAcc1" presStyleIdx="1" presStyleCnt="2">
        <dgm:presLayoutVars>
          <dgm:chMax val="1"/>
          <dgm:bulletEnabled val="1"/>
        </dgm:presLayoutVars>
      </dgm:prSet>
      <dgm:spPr/>
    </dgm:pt>
  </dgm:ptLst>
  <dgm:cxnLst>
    <dgm:cxn modelId="{1DCF9C38-F4A1-4C07-B134-DDABE753C96F}" type="presOf" srcId="{BA032338-5409-478D-B774-8461356B6E6B}" destId="{35E49EC7-C9E8-4312-A9C1-B3A6BAB89513}" srcOrd="0" destOrd="0" presId="urn:microsoft.com/office/officeart/2005/8/layout/target3"/>
    <dgm:cxn modelId="{CBA9FA43-2525-4742-98AC-37BAB1DCC663}" type="presOf" srcId="{6BB7BB62-981E-4A4B-BAE7-C162EDD0CE1B}" destId="{113EC596-4BF5-4C5B-908C-EC88720D8818}" srcOrd="0" destOrd="0" presId="urn:microsoft.com/office/officeart/2005/8/layout/target3"/>
    <dgm:cxn modelId="{53567785-D351-4AC4-8C80-E3F321D501BC}" type="presOf" srcId="{6BB7BB62-981E-4A4B-BAE7-C162EDD0CE1B}" destId="{9724ADD9-17D9-4464-9C30-5413F1082B34}" srcOrd="1" destOrd="0" presId="urn:microsoft.com/office/officeart/2005/8/layout/target3"/>
    <dgm:cxn modelId="{22713593-AF05-4F4C-BED3-863FF6EAF0AA}" type="presOf" srcId="{CB2DA24F-7942-4979-86F4-CA0D57773118}" destId="{6F710EA2-A853-4DB8-AFD6-CCB7BBD3A205}" srcOrd="0" destOrd="0" presId="urn:microsoft.com/office/officeart/2005/8/layout/target3"/>
    <dgm:cxn modelId="{B26CB3BF-ADC9-4D07-B7E4-77ABC311F502}" srcId="{CB2DA24F-7942-4979-86F4-CA0D57773118}" destId="{BA032338-5409-478D-B774-8461356B6E6B}" srcOrd="1" destOrd="0" parTransId="{2089780A-37CE-464E-9015-16E4678934F9}" sibTransId="{08D6A789-0A12-46F9-8982-D12A57C9D032}"/>
    <dgm:cxn modelId="{2AD253C6-71BC-49A3-BDAF-8E4DDA09C9A4}" type="presOf" srcId="{BA032338-5409-478D-B774-8461356B6E6B}" destId="{F0522B08-0A11-4D2F-B814-8226970A2C5E}" srcOrd="1" destOrd="0" presId="urn:microsoft.com/office/officeart/2005/8/layout/target3"/>
    <dgm:cxn modelId="{973E81E1-D115-465E-B8F9-153BFA04E7B5}" srcId="{CB2DA24F-7942-4979-86F4-CA0D57773118}" destId="{6BB7BB62-981E-4A4B-BAE7-C162EDD0CE1B}" srcOrd="0" destOrd="0" parTransId="{10BD0B7D-4C03-4067-9F6B-FA40CABB93B8}" sibTransId="{B5DBF447-A749-41FD-A07D-5590B7F4FAC9}"/>
    <dgm:cxn modelId="{FF8993E6-041E-4D85-8301-C2A369DA48F5}" type="presParOf" srcId="{6F710EA2-A853-4DB8-AFD6-CCB7BBD3A205}" destId="{1065CB3B-9180-4551-8B3E-462C58708832}" srcOrd="0" destOrd="0" presId="urn:microsoft.com/office/officeart/2005/8/layout/target3"/>
    <dgm:cxn modelId="{AAECC2CA-D793-4124-86C2-15A1197C67D5}" type="presParOf" srcId="{6F710EA2-A853-4DB8-AFD6-CCB7BBD3A205}" destId="{A417EC83-EE63-4620-B63B-E83C3428D3D9}" srcOrd="1" destOrd="0" presId="urn:microsoft.com/office/officeart/2005/8/layout/target3"/>
    <dgm:cxn modelId="{9325C853-5641-4363-A5A4-D79A6F13D589}" type="presParOf" srcId="{6F710EA2-A853-4DB8-AFD6-CCB7BBD3A205}" destId="{113EC596-4BF5-4C5B-908C-EC88720D8818}" srcOrd="2" destOrd="0" presId="urn:microsoft.com/office/officeart/2005/8/layout/target3"/>
    <dgm:cxn modelId="{B5AD292B-4754-4527-977B-E8B75B6DFB26}" type="presParOf" srcId="{6F710EA2-A853-4DB8-AFD6-CCB7BBD3A205}" destId="{AEBD0A6D-8216-457B-BF2E-35B2E2925579}" srcOrd="3" destOrd="0" presId="urn:microsoft.com/office/officeart/2005/8/layout/target3"/>
    <dgm:cxn modelId="{30E96A24-D248-45BA-83AA-530B9D4055CE}" type="presParOf" srcId="{6F710EA2-A853-4DB8-AFD6-CCB7BBD3A205}" destId="{A75D124C-2FD1-44F3-800A-8C51745B2BE7}" srcOrd="4" destOrd="0" presId="urn:microsoft.com/office/officeart/2005/8/layout/target3"/>
    <dgm:cxn modelId="{3C690192-1F0C-4455-9B20-571C4B058DDB}" type="presParOf" srcId="{6F710EA2-A853-4DB8-AFD6-CCB7BBD3A205}" destId="{35E49EC7-C9E8-4312-A9C1-B3A6BAB89513}" srcOrd="5" destOrd="0" presId="urn:microsoft.com/office/officeart/2005/8/layout/target3"/>
    <dgm:cxn modelId="{F83D26FC-E099-4EF7-A3CF-34E5B633BDAC}" type="presParOf" srcId="{6F710EA2-A853-4DB8-AFD6-CCB7BBD3A205}" destId="{9724ADD9-17D9-4464-9C30-5413F1082B34}" srcOrd="6" destOrd="0" presId="urn:microsoft.com/office/officeart/2005/8/layout/target3"/>
    <dgm:cxn modelId="{1FF1D5C2-2FD2-4393-95D6-A65A4CE21714}" type="presParOf" srcId="{6F710EA2-A853-4DB8-AFD6-CCB7BBD3A205}" destId="{F0522B08-0A11-4D2F-B814-8226970A2C5E}" srcOrd="7" destOrd="0" presId="urn:microsoft.com/office/officeart/2005/8/layout/targe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AB79081E-3457-4F0C-868D-18D4BCCBF75E}" type="doc">
      <dgm:prSet loTypeId="urn:microsoft.com/office/officeart/2005/8/layout/lProcess3" loCatId="process" qsTypeId="urn:microsoft.com/office/officeart/2005/8/quickstyle/simple1" qsCatId="simple" csTypeId="urn:microsoft.com/office/officeart/2005/8/colors/accent1_2" csCatId="accent1" phldr="1"/>
      <dgm:spPr/>
      <dgm:t>
        <a:bodyPr/>
        <a:lstStyle/>
        <a:p>
          <a:endParaRPr lang="en-IN"/>
        </a:p>
      </dgm:t>
    </dgm:pt>
    <dgm:pt modelId="{AEB6617B-D461-4A82-B686-101683F7BFE1}">
      <dgm:prSet/>
      <dgm:spPr/>
      <dgm:t>
        <a:bodyPr/>
        <a:lstStyle/>
        <a:p>
          <a:r>
            <a:rPr lang="en-IN"/>
            <a:t>To reduce noise of the image.</a:t>
          </a:r>
        </a:p>
      </dgm:t>
    </dgm:pt>
    <dgm:pt modelId="{A9CE41BD-7359-42F0-893B-2177B485F92D}" type="parTrans" cxnId="{3AF3B145-0E1E-43C2-8FB6-21FBACA9CA0B}">
      <dgm:prSet/>
      <dgm:spPr/>
      <dgm:t>
        <a:bodyPr/>
        <a:lstStyle/>
        <a:p>
          <a:endParaRPr lang="en-IN"/>
        </a:p>
      </dgm:t>
    </dgm:pt>
    <dgm:pt modelId="{731B7325-C718-45C9-B46E-4BEAA246E252}" type="sibTrans" cxnId="{3AF3B145-0E1E-43C2-8FB6-21FBACA9CA0B}">
      <dgm:prSet/>
      <dgm:spPr/>
      <dgm:t>
        <a:bodyPr/>
        <a:lstStyle/>
        <a:p>
          <a:endParaRPr lang="en-IN"/>
        </a:p>
      </dgm:t>
    </dgm:pt>
    <dgm:pt modelId="{81169129-7D4B-4D79-855B-B684DE469E1C}">
      <dgm:prSet/>
      <dgm:spPr/>
      <dgm:t>
        <a:bodyPr/>
        <a:lstStyle/>
        <a:p>
          <a:r>
            <a:rPr lang="en-IN" dirty="0"/>
            <a:t>To make an image blur.</a:t>
          </a:r>
        </a:p>
      </dgm:t>
    </dgm:pt>
    <dgm:pt modelId="{B80A625E-48BD-426F-A6DE-A915C1E6113F}" type="parTrans" cxnId="{DB784D74-9420-4DB5-8FC6-03F9C5A4662D}">
      <dgm:prSet/>
      <dgm:spPr/>
      <dgm:t>
        <a:bodyPr/>
        <a:lstStyle/>
        <a:p>
          <a:endParaRPr lang="en-IN"/>
        </a:p>
      </dgm:t>
    </dgm:pt>
    <dgm:pt modelId="{4F4385B3-A371-4929-8205-8324E478BFF0}" type="sibTrans" cxnId="{DB784D74-9420-4DB5-8FC6-03F9C5A4662D}">
      <dgm:prSet/>
      <dgm:spPr/>
      <dgm:t>
        <a:bodyPr/>
        <a:lstStyle/>
        <a:p>
          <a:endParaRPr lang="en-IN"/>
        </a:p>
      </dgm:t>
    </dgm:pt>
    <dgm:pt modelId="{A4158F2D-4B1A-4E7C-9A30-3220E8BE40B1}" type="pres">
      <dgm:prSet presAssocID="{AB79081E-3457-4F0C-868D-18D4BCCBF75E}" presName="Name0" presStyleCnt="0">
        <dgm:presLayoutVars>
          <dgm:chPref val="3"/>
          <dgm:dir/>
          <dgm:animLvl val="lvl"/>
          <dgm:resizeHandles/>
        </dgm:presLayoutVars>
      </dgm:prSet>
      <dgm:spPr/>
    </dgm:pt>
    <dgm:pt modelId="{DBEA746B-2275-4468-A0EB-96158291CED3}" type="pres">
      <dgm:prSet presAssocID="{AEB6617B-D461-4A82-B686-101683F7BFE1}" presName="horFlow" presStyleCnt="0"/>
      <dgm:spPr/>
    </dgm:pt>
    <dgm:pt modelId="{A7F34533-B384-493D-B1FA-78AE6D6A9999}" type="pres">
      <dgm:prSet presAssocID="{AEB6617B-D461-4A82-B686-101683F7BFE1}" presName="bigChev" presStyleLbl="node1" presStyleIdx="0" presStyleCnt="2"/>
      <dgm:spPr/>
    </dgm:pt>
    <dgm:pt modelId="{0B87C29A-8C88-45A6-9DA1-06ED8ACD34A5}" type="pres">
      <dgm:prSet presAssocID="{AEB6617B-D461-4A82-B686-101683F7BFE1}" presName="vSp" presStyleCnt="0"/>
      <dgm:spPr/>
    </dgm:pt>
    <dgm:pt modelId="{C5D29704-9D89-4E6B-B09A-DC8C377FDB2E}" type="pres">
      <dgm:prSet presAssocID="{81169129-7D4B-4D79-855B-B684DE469E1C}" presName="horFlow" presStyleCnt="0"/>
      <dgm:spPr/>
    </dgm:pt>
    <dgm:pt modelId="{7E3FE497-BEB7-4441-8B51-771825CADC04}" type="pres">
      <dgm:prSet presAssocID="{81169129-7D4B-4D79-855B-B684DE469E1C}" presName="bigChev" presStyleLbl="node1" presStyleIdx="1" presStyleCnt="2"/>
      <dgm:spPr/>
    </dgm:pt>
  </dgm:ptLst>
  <dgm:cxnLst>
    <dgm:cxn modelId="{C32F4901-21E5-4A81-BB53-E637EB4A7BF7}" type="presOf" srcId="{AB79081E-3457-4F0C-868D-18D4BCCBF75E}" destId="{A4158F2D-4B1A-4E7C-9A30-3220E8BE40B1}" srcOrd="0" destOrd="0" presId="urn:microsoft.com/office/officeart/2005/8/layout/lProcess3"/>
    <dgm:cxn modelId="{04B06965-C2DF-41E1-800C-6BA0DB625751}" type="presOf" srcId="{81169129-7D4B-4D79-855B-B684DE469E1C}" destId="{7E3FE497-BEB7-4441-8B51-771825CADC04}" srcOrd="0" destOrd="0" presId="urn:microsoft.com/office/officeart/2005/8/layout/lProcess3"/>
    <dgm:cxn modelId="{3AF3B145-0E1E-43C2-8FB6-21FBACA9CA0B}" srcId="{AB79081E-3457-4F0C-868D-18D4BCCBF75E}" destId="{AEB6617B-D461-4A82-B686-101683F7BFE1}" srcOrd="0" destOrd="0" parTransId="{A9CE41BD-7359-42F0-893B-2177B485F92D}" sibTransId="{731B7325-C718-45C9-B46E-4BEAA246E252}"/>
    <dgm:cxn modelId="{DB784D74-9420-4DB5-8FC6-03F9C5A4662D}" srcId="{AB79081E-3457-4F0C-868D-18D4BCCBF75E}" destId="{81169129-7D4B-4D79-855B-B684DE469E1C}" srcOrd="1" destOrd="0" parTransId="{B80A625E-48BD-426F-A6DE-A915C1E6113F}" sibTransId="{4F4385B3-A371-4929-8205-8324E478BFF0}"/>
    <dgm:cxn modelId="{306D4E92-C9BF-4A33-831F-EB708496AE74}" type="presOf" srcId="{AEB6617B-D461-4A82-B686-101683F7BFE1}" destId="{A7F34533-B384-493D-B1FA-78AE6D6A9999}" srcOrd="0" destOrd="0" presId="urn:microsoft.com/office/officeart/2005/8/layout/lProcess3"/>
    <dgm:cxn modelId="{4DBD848E-B8E0-49C4-9B8E-7EE937966E4F}" type="presParOf" srcId="{A4158F2D-4B1A-4E7C-9A30-3220E8BE40B1}" destId="{DBEA746B-2275-4468-A0EB-96158291CED3}" srcOrd="0" destOrd="0" presId="urn:microsoft.com/office/officeart/2005/8/layout/lProcess3"/>
    <dgm:cxn modelId="{B9CC2B82-84A3-4385-9617-7657D456EBDC}" type="presParOf" srcId="{DBEA746B-2275-4468-A0EB-96158291CED3}" destId="{A7F34533-B384-493D-B1FA-78AE6D6A9999}" srcOrd="0" destOrd="0" presId="urn:microsoft.com/office/officeart/2005/8/layout/lProcess3"/>
    <dgm:cxn modelId="{27BF0811-2716-449D-947F-93CA9382138E}" type="presParOf" srcId="{A4158F2D-4B1A-4E7C-9A30-3220E8BE40B1}" destId="{0B87C29A-8C88-45A6-9DA1-06ED8ACD34A5}" srcOrd="1" destOrd="0" presId="urn:microsoft.com/office/officeart/2005/8/layout/lProcess3"/>
    <dgm:cxn modelId="{8E616D9C-B5CF-48E1-9DEF-8E528C2866C8}" type="presParOf" srcId="{A4158F2D-4B1A-4E7C-9A30-3220E8BE40B1}" destId="{C5D29704-9D89-4E6B-B09A-DC8C377FDB2E}" srcOrd="2" destOrd="0" presId="urn:microsoft.com/office/officeart/2005/8/layout/lProcess3"/>
    <dgm:cxn modelId="{4C700728-5564-49F6-A880-198B234FCDD5}" type="presParOf" srcId="{C5D29704-9D89-4E6B-B09A-DC8C377FDB2E}" destId="{7E3FE497-BEB7-4441-8B51-771825CADC04}" srcOrd="0" destOrd="0" presId="urn:microsoft.com/office/officeart/2005/8/layout/l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57A96EC7-5EEB-4D54-9FBC-80D7FD7F0005}" type="doc">
      <dgm:prSet loTypeId="urn:microsoft.com/office/officeart/2005/8/layout/hProcess9" loCatId="process" qsTypeId="urn:microsoft.com/office/officeart/2005/8/quickstyle/simple3" qsCatId="simple" csTypeId="urn:microsoft.com/office/officeart/2005/8/colors/accent1_2" csCatId="accent1"/>
      <dgm:spPr/>
      <dgm:t>
        <a:bodyPr/>
        <a:lstStyle/>
        <a:p>
          <a:endParaRPr lang="en-IN"/>
        </a:p>
      </dgm:t>
    </dgm:pt>
    <dgm:pt modelId="{971B9BC4-AFA7-45F4-8994-6ED3D919AE4D}">
      <dgm:prSet/>
      <dgm:spPr/>
      <dgm:t>
        <a:bodyPr/>
        <a:lstStyle/>
        <a:p>
          <a:r>
            <a:rPr lang="en-IN"/>
            <a:t>Task 4 – Binarization</a:t>
          </a:r>
        </a:p>
      </dgm:t>
    </dgm:pt>
    <dgm:pt modelId="{2FE0E59A-B03D-4828-9C01-B60176AA46AD}" type="parTrans" cxnId="{B200034A-30DE-4427-B4A9-5018A2812E1D}">
      <dgm:prSet/>
      <dgm:spPr/>
      <dgm:t>
        <a:bodyPr/>
        <a:lstStyle/>
        <a:p>
          <a:endParaRPr lang="en-IN"/>
        </a:p>
      </dgm:t>
    </dgm:pt>
    <dgm:pt modelId="{5BDE0F6D-2055-4A16-BDB7-A374CA923479}" type="sibTrans" cxnId="{B200034A-30DE-4427-B4A9-5018A2812E1D}">
      <dgm:prSet/>
      <dgm:spPr/>
      <dgm:t>
        <a:bodyPr/>
        <a:lstStyle/>
        <a:p>
          <a:endParaRPr lang="en-IN"/>
        </a:p>
      </dgm:t>
    </dgm:pt>
    <dgm:pt modelId="{5677308F-87B5-4491-B0FE-AE9EBD928658}" type="pres">
      <dgm:prSet presAssocID="{57A96EC7-5EEB-4D54-9FBC-80D7FD7F0005}" presName="CompostProcess" presStyleCnt="0">
        <dgm:presLayoutVars>
          <dgm:dir/>
          <dgm:resizeHandles val="exact"/>
        </dgm:presLayoutVars>
      </dgm:prSet>
      <dgm:spPr/>
    </dgm:pt>
    <dgm:pt modelId="{D0D5A140-1154-4340-8A5E-EC377605EF02}" type="pres">
      <dgm:prSet presAssocID="{57A96EC7-5EEB-4D54-9FBC-80D7FD7F0005}" presName="arrow" presStyleLbl="bgShp" presStyleIdx="0" presStyleCnt="1"/>
      <dgm:spPr/>
    </dgm:pt>
    <dgm:pt modelId="{F75DE7ED-9509-4035-93C2-3C75BD57307A}" type="pres">
      <dgm:prSet presAssocID="{57A96EC7-5EEB-4D54-9FBC-80D7FD7F0005}" presName="linearProcess" presStyleCnt="0"/>
      <dgm:spPr/>
    </dgm:pt>
    <dgm:pt modelId="{7675E54F-6937-4374-A9A6-64DD4E999767}" type="pres">
      <dgm:prSet presAssocID="{971B9BC4-AFA7-45F4-8994-6ED3D919AE4D}" presName="textNode" presStyleLbl="node1" presStyleIdx="0" presStyleCnt="1">
        <dgm:presLayoutVars>
          <dgm:bulletEnabled val="1"/>
        </dgm:presLayoutVars>
      </dgm:prSet>
      <dgm:spPr/>
    </dgm:pt>
  </dgm:ptLst>
  <dgm:cxnLst>
    <dgm:cxn modelId="{C5FC785F-8CC8-414D-8A2D-E63C008EEB0E}" type="presOf" srcId="{971B9BC4-AFA7-45F4-8994-6ED3D919AE4D}" destId="{7675E54F-6937-4374-A9A6-64DD4E999767}" srcOrd="0" destOrd="0" presId="urn:microsoft.com/office/officeart/2005/8/layout/hProcess9"/>
    <dgm:cxn modelId="{B200034A-30DE-4427-B4A9-5018A2812E1D}" srcId="{57A96EC7-5EEB-4D54-9FBC-80D7FD7F0005}" destId="{971B9BC4-AFA7-45F4-8994-6ED3D919AE4D}" srcOrd="0" destOrd="0" parTransId="{2FE0E59A-B03D-4828-9C01-B60176AA46AD}" sibTransId="{5BDE0F6D-2055-4A16-BDB7-A374CA923479}"/>
    <dgm:cxn modelId="{A3200BFB-E527-4675-8512-9B494C68A411}" type="presOf" srcId="{57A96EC7-5EEB-4D54-9FBC-80D7FD7F0005}" destId="{5677308F-87B5-4491-B0FE-AE9EBD928658}" srcOrd="0" destOrd="0" presId="urn:microsoft.com/office/officeart/2005/8/layout/hProcess9"/>
    <dgm:cxn modelId="{8B20B557-9225-4D14-91C3-9301FA9E1B81}" type="presParOf" srcId="{5677308F-87B5-4491-B0FE-AE9EBD928658}" destId="{D0D5A140-1154-4340-8A5E-EC377605EF02}" srcOrd="0" destOrd="0" presId="urn:microsoft.com/office/officeart/2005/8/layout/hProcess9"/>
    <dgm:cxn modelId="{31B1CE4C-DBBD-4BE9-BB20-00A584566CA8}" type="presParOf" srcId="{5677308F-87B5-4491-B0FE-AE9EBD928658}" destId="{F75DE7ED-9509-4035-93C2-3C75BD57307A}" srcOrd="1" destOrd="0" presId="urn:microsoft.com/office/officeart/2005/8/layout/hProcess9"/>
    <dgm:cxn modelId="{D55287AE-8C8C-491C-8FD1-F98F2AB52C70}" type="presParOf" srcId="{F75DE7ED-9509-4035-93C2-3C75BD57307A}" destId="{7675E54F-6937-4374-A9A6-64DD4E999767}" srcOrd="0"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41F472E5-EF7A-4C93-B589-D23694910488}" type="doc">
      <dgm:prSet loTypeId="urn:microsoft.com/office/officeart/2005/8/layout/hProcess11" loCatId="process" qsTypeId="urn:microsoft.com/office/officeart/2005/8/quickstyle/simple1" qsCatId="simple" csTypeId="urn:microsoft.com/office/officeart/2005/8/colors/accent1_2" csCatId="accent1" phldr="1"/>
      <dgm:spPr/>
      <dgm:t>
        <a:bodyPr/>
        <a:lstStyle/>
        <a:p>
          <a:endParaRPr lang="en-IN"/>
        </a:p>
      </dgm:t>
    </dgm:pt>
    <dgm:pt modelId="{82B63885-3B07-4C4F-986A-C909515F4D20}">
      <dgm:prSet/>
      <dgm:spPr/>
      <dgm:t>
        <a:bodyPr/>
        <a:lstStyle/>
        <a:p>
          <a:r>
            <a:rPr lang="en-IN" dirty="0"/>
            <a:t>Finding an optimum pixel value for making the background separated from foreground. </a:t>
          </a:r>
        </a:p>
      </dgm:t>
    </dgm:pt>
    <dgm:pt modelId="{634BA93D-FC3C-4834-AD46-7011765EAE93}" type="parTrans" cxnId="{2E72D4B8-9995-4F27-8889-88A7D242C9D8}">
      <dgm:prSet/>
      <dgm:spPr/>
      <dgm:t>
        <a:bodyPr/>
        <a:lstStyle/>
        <a:p>
          <a:endParaRPr lang="en-IN"/>
        </a:p>
      </dgm:t>
    </dgm:pt>
    <dgm:pt modelId="{2AD2EC84-E2AA-46C1-A666-ECEA0DDF207B}" type="sibTrans" cxnId="{2E72D4B8-9995-4F27-8889-88A7D242C9D8}">
      <dgm:prSet/>
      <dgm:spPr/>
      <dgm:t>
        <a:bodyPr/>
        <a:lstStyle/>
        <a:p>
          <a:endParaRPr lang="en-IN"/>
        </a:p>
      </dgm:t>
    </dgm:pt>
    <dgm:pt modelId="{96A85188-8B6D-456C-96D8-22EE08ED729C}">
      <dgm:prSet/>
      <dgm:spPr/>
      <dgm:t>
        <a:bodyPr/>
        <a:lstStyle/>
        <a:p>
          <a:r>
            <a:rPr lang="en-IN" dirty="0"/>
            <a:t>Every pixel that is above optimum value is 0 and the pixel value below optimum value is 1 or 256.</a:t>
          </a:r>
        </a:p>
      </dgm:t>
    </dgm:pt>
    <dgm:pt modelId="{719903F0-C782-4646-86BF-5F8D33EB44D9}" type="parTrans" cxnId="{3FA0855B-1EEA-41C0-BD0D-143191F22785}">
      <dgm:prSet/>
      <dgm:spPr/>
      <dgm:t>
        <a:bodyPr/>
        <a:lstStyle/>
        <a:p>
          <a:endParaRPr lang="en-IN"/>
        </a:p>
      </dgm:t>
    </dgm:pt>
    <dgm:pt modelId="{B64833AF-1019-462A-978E-A132963DC4A2}" type="sibTrans" cxnId="{3FA0855B-1EEA-41C0-BD0D-143191F22785}">
      <dgm:prSet/>
      <dgm:spPr/>
      <dgm:t>
        <a:bodyPr/>
        <a:lstStyle/>
        <a:p>
          <a:endParaRPr lang="en-IN"/>
        </a:p>
      </dgm:t>
    </dgm:pt>
    <dgm:pt modelId="{82F86531-591B-4213-8994-11DA33EEEF2C}" type="pres">
      <dgm:prSet presAssocID="{41F472E5-EF7A-4C93-B589-D23694910488}" presName="Name0" presStyleCnt="0">
        <dgm:presLayoutVars>
          <dgm:dir/>
          <dgm:resizeHandles val="exact"/>
        </dgm:presLayoutVars>
      </dgm:prSet>
      <dgm:spPr/>
    </dgm:pt>
    <dgm:pt modelId="{05178ED8-6BC8-40E6-B48E-7E54CE6782D4}" type="pres">
      <dgm:prSet presAssocID="{41F472E5-EF7A-4C93-B589-D23694910488}" presName="arrow" presStyleLbl="bgShp" presStyleIdx="0" presStyleCnt="1"/>
      <dgm:spPr/>
    </dgm:pt>
    <dgm:pt modelId="{408D4746-D699-4B8F-8F76-64F442350FA9}" type="pres">
      <dgm:prSet presAssocID="{41F472E5-EF7A-4C93-B589-D23694910488}" presName="points" presStyleCnt="0"/>
      <dgm:spPr/>
    </dgm:pt>
    <dgm:pt modelId="{CB2D0494-F25B-4D98-9F2D-E523F4AE8CE4}" type="pres">
      <dgm:prSet presAssocID="{82B63885-3B07-4C4F-986A-C909515F4D20}" presName="compositeA" presStyleCnt="0"/>
      <dgm:spPr/>
    </dgm:pt>
    <dgm:pt modelId="{86845579-0167-406A-92CB-68B9EFD299B3}" type="pres">
      <dgm:prSet presAssocID="{82B63885-3B07-4C4F-986A-C909515F4D20}" presName="textA" presStyleLbl="revTx" presStyleIdx="0" presStyleCnt="2">
        <dgm:presLayoutVars>
          <dgm:bulletEnabled val="1"/>
        </dgm:presLayoutVars>
      </dgm:prSet>
      <dgm:spPr/>
    </dgm:pt>
    <dgm:pt modelId="{3CCAFAFD-1B6E-4E36-BD3E-3FACFC480B97}" type="pres">
      <dgm:prSet presAssocID="{82B63885-3B07-4C4F-986A-C909515F4D20}" presName="circleA" presStyleLbl="node1" presStyleIdx="0" presStyleCnt="2"/>
      <dgm:spPr/>
    </dgm:pt>
    <dgm:pt modelId="{08B8FBBB-367F-4B67-9848-A02C20B218A6}" type="pres">
      <dgm:prSet presAssocID="{82B63885-3B07-4C4F-986A-C909515F4D20}" presName="spaceA" presStyleCnt="0"/>
      <dgm:spPr/>
    </dgm:pt>
    <dgm:pt modelId="{04945B9A-610F-47BB-A799-7F1570C596D7}" type="pres">
      <dgm:prSet presAssocID="{2AD2EC84-E2AA-46C1-A666-ECEA0DDF207B}" presName="space" presStyleCnt="0"/>
      <dgm:spPr/>
    </dgm:pt>
    <dgm:pt modelId="{FA0EB772-E888-4CE3-9C61-9E37FAFE1892}" type="pres">
      <dgm:prSet presAssocID="{96A85188-8B6D-456C-96D8-22EE08ED729C}" presName="compositeB" presStyleCnt="0"/>
      <dgm:spPr/>
    </dgm:pt>
    <dgm:pt modelId="{49B65454-4ACF-4190-B3E4-3D140541596A}" type="pres">
      <dgm:prSet presAssocID="{96A85188-8B6D-456C-96D8-22EE08ED729C}" presName="textB" presStyleLbl="revTx" presStyleIdx="1" presStyleCnt="2">
        <dgm:presLayoutVars>
          <dgm:bulletEnabled val="1"/>
        </dgm:presLayoutVars>
      </dgm:prSet>
      <dgm:spPr/>
    </dgm:pt>
    <dgm:pt modelId="{E2F3FB67-7A2F-45C7-8C5C-EEBE422B4DAF}" type="pres">
      <dgm:prSet presAssocID="{96A85188-8B6D-456C-96D8-22EE08ED729C}" presName="circleB" presStyleLbl="node1" presStyleIdx="1" presStyleCnt="2"/>
      <dgm:spPr/>
    </dgm:pt>
    <dgm:pt modelId="{DC73E9E0-EBC3-451C-B08F-233CFA20688A}" type="pres">
      <dgm:prSet presAssocID="{96A85188-8B6D-456C-96D8-22EE08ED729C}" presName="spaceB" presStyleCnt="0"/>
      <dgm:spPr/>
    </dgm:pt>
  </dgm:ptLst>
  <dgm:cxnLst>
    <dgm:cxn modelId="{ADE9FB0F-013D-4F96-9D4E-46C3738732DD}" type="presOf" srcId="{41F472E5-EF7A-4C93-B589-D23694910488}" destId="{82F86531-591B-4213-8994-11DA33EEEF2C}" srcOrd="0" destOrd="0" presId="urn:microsoft.com/office/officeart/2005/8/layout/hProcess11"/>
    <dgm:cxn modelId="{3FA0855B-1EEA-41C0-BD0D-143191F22785}" srcId="{41F472E5-EF7A-4C93-B589-D23694910488}" destId="{96A85188-8B6D-456C-96D8-22EE08ED729C}" srcOrd="1" destOrd="0" parTransId="{719903F0-C782-4646-86BF-5F8D33EB44D9}" sibTransId="{B64833AF-1019-462A-978E-A132963DC4A2}"/>
    <dgm:cxn modelId="{2E72D4B8-9995-4F27-8889-88A7D242C9D8}" srcId="{41F472E5-EF7A-4C93-B589-D23694910488}" destId="{82B63885-3B07-4C4F-986A-C909515F4D20}" srcOrd="0" destOrd="0" parTransId="{634BA93D-FC3C-4834-AD46-7011765EAE93}" sibTransId="{2AD2EC84-E2AA-46C1-A666-ECEA0DDF207B}"/>
    <dgm:cxn modelId="{36D6B6DC-F3A5-42DF-B782-BF0A6847F6D2}" type="presOf" srcId="{96A85188-8B6D-456C-96D8-22EE08ED729C}" destId="{49B65454-4ACF-4190-B3E4-3D140541596A}" srcOrd="0" destOrd="0" presId="urn:microsoft.com/office/officeart/2005/8/layout/hProcess11"/>
    <dgm:cxn modelId="{F3BC83EC-091D-49C8-8FE5-3BD6DBA93B32}" type="presOf" srcId="{82B63885-3B07-4C4F-986A-C909515F4D20}" destId="{86845579-0167-406A-92CB-68B9EFD299B3}" srcOrd="0" destOrd="0" presId="urn:microsoft.com/office/officeart/2005/8/layout/hProcess11"/>
    <dgm:cxn modelId="{973565E3-7F50-4058-A48D-1068C9DA6F9D}" type="presParOf" srcId="{82F86531-591B-4213-8994-11DA33EEEF2C}" destId="{05178ED8-6BC8-40E6-B48E-7E54CE6782D4}" srcOrd="0" destOrd="0" presId="urn:microsoft.com/office/officeart/2005/8/layout/hProcess11"/>
    <dgm:cxn modelId="{36A44A1C-E9F3-4390-9D0D-783C1F511471}" type="presParOf" srcId="{82F86531-591B-4213-8994-11DA33EEEF2C}" destId="{408D4746-D699-4B8F-8F76-64F442350FA9}" srcOrd="1" destOrd="0" presId="urn:microsoft.com/office/officeart/2005/8/layout/hProcess11"/>
    <dgm:cxn modelId="{60CD9149-8254-46B5-A08F-E8701FC0E46F}" type="presParOf" srcId="{408D4746-D699-4B8F-8F76-64F442350FA9}" destId="{CB2D0494-F25B-4D98-9F2D-E523F4AE8CE4}" srcOrd="0" destOrd="0" presId="urn:microsoft.com/office/officeart/2005/8/layout/hProcess11"/>
    <dgm:cxn modelId="{D79AEBE2-CEA8-420E-8817-F47D382BFB0D}" type="presParOf" srcId="{CB2D0494-F25B-4D98-9F2D-E523F4AE8CE4}" destId="{86845579-0167-406A-92CB-68B9EFD299B3}" srcOrd="0" destOrd="0" presId="urn:microsoft.com/office/officeart/2005/8/layout/hProcess11"/>
    <dgm:cxn modelId="{AC6F777E-7F34-4160-AB09-0A3F2A4A5A87}" type="presParOf" srcId="{CB2D0494-F25B-4D98-9F2D-E523F4AE8CE4}" destId="{3CCAFAFD-1B6E-4E36-BD3E-3FACFC480B97}" srcOrd="1" destOrd="0" presId="urn:microsoft.com/office/officeart/2005/8/layout/hProcess11"/>
    <dgm:cxn modelId="{7361651B-23C4-44AB-967A-0D02404B0725}" type="presParOf" srcId="{CB2D0494-F25B-4D98-9F2D-E523F4AE8CE4}" destId="{08B8FBBB-367F-4B67-9848-A02C20B218A6}" srcOrd="2" destOrd="0" presId="urn:microsoft.com/office/officeart/2005/8/layout/hProcess11"/>
    <dgm:cxn modelId="{FE35C624-FD23-4242-8975-7896823C10F3}" type="presParOf" srcId="{408D4746-D699-4B8F-8F76-64F442350FA9}" destId="{04945B9A-610F-47BB-A799-7F1570C596D7}" srcOrd="1" destOrd="0" presId="urn:microsoft.com/office/officeart/2005/8/layout/hProcess11"/>
    <dgm:cxn modelId="{1BCAF3FC-6682-4258-BC65-120B78972EE4}" type="presParOf" srcId="{408D4746-D699-4B8F-8F76-64F442350FA9}" destId="{FA0EB772-E888-4CE3-9C61-9E37FAFE1892}" srcOrd="2" destOrd="0" presId="urn:microsoft.com/office/officeart/2005/8/layout/hProcess11"/>
    <dgm:cxn modelId="{5D3656E8-6517-47F5-9CEA-83CAA0E6EDD0}" type="presParOf" srcId="{FA0EB772-E888-4CE3-9C61-9E37FAFE1892}" destId="{49B65454-4ACF-4190-B3E4-3D140541596A}" srcOrd="0" destOrd="0" presId="urn:microsoft.com/office/officeart/2005/8/layout/hProcess11"/>
    <dgm:cxn modelId="{BB4A6210-72D9-48C4-9538-2C250E4814D7}" type="presParOf" srcId="{FA0EB772-E888-4CE3-9C61-9E37FAFE1892}" destId="{E2F3FB67-7A2F-45C7-8C5C-EEBE422B4DAF}" srcOrd="1" destOrd="0" presId="urn:microsoft.com/office/officeart/2005/8/layout/hProcess11"/>
    <dgm:cxn modelId="{3EA99E66-5EA6-44C6-8FBF-8C8BA949CF07}" type="presParOf" srcId="{FA0EB772-E888-4CE3-9C61-9E37FAFE1892}" destId="{DC73E9E0-EBC3-451C-B08F-233CFA20688A}" srcOrd="2" destOrd="0" presId="urn:microsoft.com/office/officeart/2005/8/layout/hProcess1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29D37974-CBA4-4EF7-BC74-9FC48DAA5447}" type="doc">
      <dgm:prSet loTypeId="urn:microsoft.com/office/officeart/2005/8/layout/target3" loCatId="relationship" qsTypeId="urn:microsoft.com/office/officeart/2005/8/quickstyle/simple3" qsCatId="simple" csTypeId="urn:microsoft.com/office/officeart/2005/8/colors/accent1_2" csCatId="accent1"/>
      <dgm:spPr/>
      <dgm:t>
        <a:bodyPr/>
        <a:lstStyle/>
        <a:p>
          <a:endParaRPr lang="en-IN"/>
        </a:p>
      </dgm:t>
    </dgm:pt>
    <dgm:pt modelId="{41F05DED-F59F-41F1-AB0F-71DF879A1C51}">
      <dgm:prSet/>
      <dgm:spPr/>
      <dgm:t>
        <a:bodyPr/>
        <a:lstStyle/>
        <a:p>
          <a:r>
            <a:rPr lang="en-IN"/>
            <a:t>Otsu algorithm is used to find the optimum value.</a:t>
          </a:r>
        </a:p>
      </dgm:t>
    </dgm:pt>
    <dgm:pt modelId="{C50877E3-25F5-46A9-8181-C90D98B58466}" type="parTrans" cxnId="{3862DABA-D34B-44AE-A5CF-E382CAB1EDB3}">
      <dgm:prSet/>
      <dgm:spPr/>
      <dgm:t>
        <a:bodyPr/>
        <a:lstStyle/>
        <a:p>
          <a:endParaRPr lang="en-IN"/>
        </a:p>
      </dgm:t>
    </dgm:pt>
    <dgm:pt modelId="{44ABAA56-44C4-44A2-86CB-DB4778D89D37}" type="sibTrans" cxnId="{3862DABA-D34B-44AE-A5CF-E382CAB1EDB3}">
      <dgm:prSet/>
      <dgm:spPr/>
      <dgm:t>
        <a:bodyPr/>
        <a:lstStyle/>
        <a:p>
          <a:endParaRPr lang="en-IN"/>
        </a:p>
      </dgm:t>
    </dgm:pt>
    <dgm:pt modelId="{DF60EC2B-DA7F-4CF0-ADE9-EBCC06C40A19}">
      <dgm:prSet/>
      <dgm:spPr/>
      <dgm:t>
        <a:bodyPr/>
        <a:lstStyle/>
        <a:p>
          <a:r>
            <a:rPr lang="en-IN"/>
            <a:t>Otsu algorithm will use histograms for finding optimum value for image thresholding.</a:t>
          </a:r>
        </a:p>
      </dgm:t>
    </dgm:pt>
    <dgm:pt modelId="{3FE0603A-8A0B-46AB-957E-56DA8F56ED9A}" type="parTrans" cxnId="{0D1752BC-2889-4043-982A-61083D6CB5AA}">
      <dgm:prSet/>
      <dgm:spPr/>
      <dgm:t>
        <a:bodyPr/>
        <a:lstStyle/>
        <a:p>
          <a:endParaRPr lang="en-IN"/>
        </a:p>
      </dgm:t>
    </dgm:pt>
    <dgm:pt modelId="{A2ADB8F3-852A-4A8E-91DA-6C8710A3CD1E}" type="sibTrans" cxnId="{0D1752BC-2889-4043-982A-61083D6CB5AA}">
      <dgm:prSet/>
      <dgm:spPr/>
      <dgm:t>
        <a:bodyPr/>
        <a:lstStyle/>
        <a:p>
          <a:endParaRPr lang="en-IN"/>
        </a:p>
      </dgm:t>
    </dgm:pt>
    <dgm:pt modelId="{E3AF19F7-A6AB-41E5-B3A5-46AA9D5D06FE}" type="pres">
      <dgm:prSet presAssocID="{29D37974-CBA4-4EF7-BC74-9FC48DAA5447}" presName="Name0" presStyleCnt="0">
        <dgm:presLayoutVars>
          <dgm:chMax val="7"/>
          <dgm:dir/>
          <dgm:animLvl val="lvl"/>
          <dgm:resizeHandles val="exact"/>
        </dgm:presLayoutVars>
      </dgm:prSet>
      <dgm:spPr/>
    </dgm:pt>
    <dgm:pt modelId="{AE424209-F8F1-4600-B4BF-0F9F6640A58A}" type="pres">
      <dgm:prSet presAssocID="{41F05DED-F59F-41F1-AB0F-71DF879A1C51}" presName="circle1" presStyleLbl="node1" presStyleIdx="0" presStyleCnt="2"/>
      <dgm:spPr/>
    </dgm:pt>
    <dgm:pt modelId="{38A2F1D7-54B5-4518-B4D0-16C3D6E97924}" type="pres">
      <dgm:prSet presAssocID="{41F05DED-F59F-41F1-AB0F-71DF879A1C51}" presName="space" presStyleCnt="0"/>
      <dgm:spPr/>
    </dgm:pt>
    <dgm:pt modelId="{3DA0A961-356C-4A71-9B63-8AC63C97B8C9}" type="pres">
      <dgm:prSet presAssocID="{41F05DED-F59F-41F1-AB0F-71DF879A1C51}" presName="rect1" presStyleLbl="alignAcc1" presStyleIdx="0" presStyleCnt="2"/>
      <dgm:spPr/>
    </dgm:pt>
    <dgm:pt modelId="{B730E978-69B8-4AA3-AFC2-657ED746EE31}" type="pres">
      <dgm:prSet presAssocID="{DF60EC2B-DA7F-4CF0-ADE9-EBCC06C40A19}" presName="vertSpace2" presStyleLbl="node1" presStyleIdx="0" presStyleCnt="2"/>
      <dgm:spPr/>
    </dgm:pt>
    <dgm:pt modelId="{3C79BC37-3CC4-49EB-BE5D-57A90BB566EA}" type="pres">
      <dgm:prSet presAssocID="{DF60EC2B-DA7F-4CF0-ADE9-EBCC06C40A19}" presName="circle2" presStyleLbl="node1" presStyleIdx="1" presStyleCnt="2"/>
      <dgm:spPr/>
    </dgm:pt>
    <dgm:pt modelId="{98FD32B6-4AFC-4E16-A2E4-29ED5CDB9A76}" type="pres">
      <dgm:prSet presAssocID="{DF60EC2B-DA7F-4CF0-ADE9-EBCC06C40A19}" presName="rect2" presStyleLbl="alignAcc1" presStyleIdx="1" presStyleCnt="2"/>
      <dgm:spPr/>
    </dgm:pt>
    <dgm:pt modelId="{53D444FE-1DBC-4DE2-B595-881F7F3928A3}" type="pres">
      <dgm:prSet presAssocID="{41F05DED-F59F-41F1-AB0F-71DF879A1C51}" presName="rect1ParTxNoCh" presStyleLbl="alignAcc1" presStyleIdx="1" presStyleCnt="2">
        <dgm:presLayoutVars>
          <dgm:chMax val="1"/>
          <dgm:bulletEnabled val="1"/>
        </dgm:presLayoutVars>
      </dgm:prSet>
      <dgm:spPr/>
    </dgm:pt>
    <dgm:pt modelId="{3F8CD277-2212-4682-834C-E4CAEB950A2A}" type="pres">
      <dgm:prSet presAssocID="{DF60EC2B-DA7F-4CF0-ADE9-EBCC06C40A19}" presName="rect2ParTxNoCh" presStyleLbl="alignAcc1" presStyleIdx="1" presStyleCnt="2">
        <dgm:presLayoutVars>
          <dgm:chMax val="1"/>
          <dgm:bulletEnabled val="1"/>
        </dgm:presLayoutVars>
      </dgm:prSet>
      <dgm:spPr/>
    </dgm:pt>
  </dgm:ptLst>
  <dgm:cxnLst>
    <dgm:cxn modelId="{AEE20218-ACF7-4E4A-85AC-D7638FA045ED}" type="presOf" srcId="{41F05DED-F59F-41F1-AB0F-71DF879A1C51}" destId="{3DA0A961-356C-4A71-9B63-8AC63C97B8C9}" srcOrd="0" destOrd="0" presId="urn:microsoft.com/office/officeart/2005/8/layout/target3"/>
    <dgm:cxn modelId="{59DEC529-8BD4-4ED4-8AC6-BCBF4B537217}" type="presOf" srcId="{29D37974-CBA4-4EF7-BC74-9FC48DAA5447}" destId="{E3AF19F7-A6AB-41E5-B3A5-46AA9D5D06FE}" srcOrd="0" destOrd="0" presId="urn:microsoft.com/office/officeart/2005/8/layout/target3"/>
    <dgm:cxn modelId="{390E848B-B2D3-46EC-A804-2C31AB11E0A1}" type="presOf" srcId="{41F05DED-F59F-41F1-AB0F-71DF879A1C51}" destId="{53D444FE-1DBC-4DE2-B595-881F7F3928A3}" srcOrd="1" destOrd="0" presId="urn:microsoft.com/office/officeart/2005/8/layout/target3"/>
    <dgm:cxn modelId="{06CEF7B1-B461-43AC-A774-B46621C10DFD}" type="presOf" srcId="{DF60EC2B-DA7F-4CF0-ADE9-EBCC06C40A19}" destId="{98FD32B6-4AFC-4E16-A2E4-29ED5CDB9A76}" srcOrd="0" destOrd="0" presId="urn:microsoft.com/office/officeart/2005/8/layout/target3"/>
    <dgm:cxn modelId="{3862DABA-D34B-44AE-A5CF-E382CAB1EDB3}" srcId="{29D37974-CBA4-4EF7-BC74-9FC48DAA5447}" destId="{41F05DED-F59F-41F1-AB0F-71DF879A1C51}" srcOrd="0" destOrd="0" parTransId="{C50877E3-25F5-46A9-8181-C90D98B58466}" sibTransId="{44ABAA56-44C4-44A2-86CB-DB4778D89D37}"/>
    <dgm:cxn modelId="{0D1752BC-2889-4043-982A-61083D6CB5AA}" srcId="{29D37974-CBA4-4EF7-BC74-9FC48DAA5447}" destId="{DF60EC2B-DA7F-4CF0-ADE9-EBCC06C40A19}" srcOrd="1" destOrd="0" parTransId="{3FE0603A-8A0B-46AB-957E-56DA8F56ED9A}" sibTransId="{A2ADB8F3-852A-4A8E-91DA-6C8710A3CD1E}"/>
    <dgm:cxn modelId="{F1CFA4FC-FB8F-44EF-B87A-876CF0F9D9FC}" type="presOf" srcId="{DF60EC2B-DA7F-4CF0-ADE9-EBCC06C40A19}" destId="{3F8CD277-2212-4682-834C-E4CAEB950A2A}" srcOrd="1" destOrd="0" presId="urn:microsoft.com/office/officeart/2005/8/layout/target3"/>
    <dgm:cxn modelId="{5A5433A2-6918-4BB9-9491-DD244C0ACC82}" type="presParOf" srcId="{E3AF19F7-A6AB-41E5-B3A5-46AA9D5D06FE}" destId="{AE424209-F8F1-4600-B4BF-0F9F6640A58A}" srcOrd="0" destOrd="0" presId="urn:microsoft.com/office/officeart/2005/8/layout/target3"/>
    <dgm:cxn modelId="{BAA7FF19-70B6-4C80-82F8-7C22EC473CE8}" type="presParOf" srcId="{E3AF19F7-A6AB-41E5-B3A5-46AA9D5D06FE}" destId="{38A2F1D7-54B5-4518-B4D0-16C3D6E97924}" srcOrd="1" destOrd="0" presId="urn:microsoft.com/office/officeart/2005/8/layout/target3"/>
    <dgm:cxn modelId="{ADE46C04-00A9-4001-BBEA-5CB48B374D50}" type="presParOf" srcId="{E3AF19F7-A6AB-41E5-B3A5-46AA9D5D06FE}" destId="{3DA0A961-356C-4A71-9B63-8AC63C97B8C9}" srcOrd="2" destOrd="0" presId="urn:microsoft.com/office/officeart/2005/8/layout/target3"/>
    <dgm:cxn modelId="{2C394941-5E72-4056-B16B-FBAB052455E5}" type="presParOf" srcId="{E3AF19F7-A6AB-41E5-B3A5-46AA9D5D06FE}" destId="{B730E978-69B8-4AA3-AFC2-657ED746EE31}" srcOrd="3" destOrd="0" presId="urn:microsoft.com/office/officeart/2005/8/layout/target3"/>
    <dgm:cxn modelId="{67930342-6809-4F39-84BD-715C3AD0D643}" type="presParOf" srcId="{E3AF19F7-A6AB-41E5-B3A5-46AA9D5D06FE}" destId="{3C79BC37-3CC4-49EB-BE5D-57A90BB566EA}" srcOrd="4" destOrd="0" presId="urn:microsoft.com/office/officeart/2005/8/layout/target3"/>
    <dgm:cxn modelId="{BA5ADE7B-BDB3-4B75-9E83-83E9BB316A47}" type="presParOf" srcId="{E3AF19F7-A6AB-41E5-B3A5-46AA9D5D06FE}" destId="{98FD32B6-4AFC-4E16-A2E4-29ED5CDB9A76}" srcOrd="5" destOrd="0" presId="urn:microsoft.com/office/officeart/2005/8/layout/target3"/>
    <dgm:cxn modelId="{E5B5F1C3-0F85-4BF9-9607-A030ECDF215E}" type="presParOf" srcId="{E3AF19F7-A6AB-41E5-B3A5-46AA9D5D06FE}" destId="{53D444FE-1DBC-4DE2-B595-881F7F3928A3}" srcOrd="6" destOrd="0" presId="urn:microsoft.com/office/officeart/2005/8/layout/target3"/>
    <dgm:cxn modelId="{73CE2544-61FD-442C-A1E1-63257CE637C5}" type="presParOf" srcId="{E3AF19F7-A6AB-41E5-B3A5-46AA9D5D06FE}" destId="{3F8CD277-2212-4682-834C-E4CAEB950A2A}" srcOrd="7" destOrd="0" presId="urn:microsoft.com/office/officeart/2005/8/layout/targe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624659DE-F610-4EB3-84BC-8CDC5A78BAC0}" type="doc">
      <dgm:prSet loTypeId="urn:microsoft.com/office/officeart/2005/8/layout/lProcess3" loCatId="process" qsTypeId="urn:microsoft.com/office/officeart/2005/8/quickstyle/simple1" qsCatId="simple" csTypeId="urn:microsoft.com/office/officeart/2005/8/colors/accent1_2" csCatId="accent1" phldr="1"/>
      <dgm:spPr/>
      <dgm:t>
        <a:bodyPr/>
        <a:lstStyle/>
        <a:p>
          <a:endParaRPr lang="en-IN"/>
        </a:p>
      </dgm:t>
    </dgm:pt>
    <dgm:pt modelId="{2B9E2B89-C70E-4573-8FFC-6B3B6344BCD7}">
      <dgm:prSet/>
      <dgm:spPr/>
      <dgm:t>
        <a:bodyPr/>
        <a:lstStyle/>
        <a:p>
          <a:r>
            <a:rPr lang="en-IN" dirty="0"/>
            <a:t>To find the important things in the image like finding the location of tumour cell from an image.</a:t>
          </a:r>
        </a:p>
      </dgm:t>
    </dgm:pt>
    <dgm:pt modelId="{78825F23-8996-4CF7-9272-ADD92BDFB230}" type="parTrans" cxnId="{E1DFC578-F4BB-4C3F-AEA7-45C137105D5F}">
      <dgm:prSet/>
      <dgm:spPr/>
      <dgm:t>
        <a:bodyPr/>
        <a:lstStyle/>
        <a:p>
          <a:endParaRPr lang="en-IN"/>
        </a:p>
      </dgm:t>
    </dgm:pt>
    <dgm:pt modelId="{E08E4571-4953-4D02-90DA-B447E9C06B15}" type="sibTrans" cxnId="{E1DFC578-F4BB-4C3F-AEA7-45C137105D5F}">
      <dgm:prSet/>
      <dgm:spPr/>
      <dgm:t>
        <a:bodyPr/>
        <a:lstStyle/>
        <a:p>
          <a:endParaRPr lang="en-IN"/>
        </a:p>
      </dgm:t>
    </dgm:pt>
    <dgm:pt modelId="{85E5B202-6F88-4B60-BED9-3411ADA93B5D}">
      <dgm:prSet/>
      <dgm:spPr/>
      <dgm:t>
        <a:bodyPr/>
        <a:lstStyle/>
        <a:p>
          <a:r>
            <a:rPr lang="en-IN"/>
            <a:t>To separate background from foreground.</a:t>
          </a:r>
        </a:p>
      </dgm:t>
    </dgm:pt>
    <dgm:pt modelId="{9A8A8BDC-F51D-4F0F-9FDE-47F896986713}" type="parTrans" cxnId="{3A6DEB75-FED3-4D69-9588-A92C3FB831C5}">
      <dgm:prSet/>
      <dgm:spPr/>
      <dgm:t>
        <a:bodyPr/>
        <a:lstStyle/>
        <a:p>
          <a:endParaRPr lang="en-IN"/>
        </a:p>
      </dgm:t>
    </dgm:pt>
    <dgm:pt modelId="{600090BC-1071-419B-BA20-EEDFE0CAF608}" type="sibTrans" cxnId="{3A6DEB75-FED3-4D69-9588-A92C3FB831C5}">
      <dgm:prSet/>
      <dgm:spPr/>
      <dgm:t>
        <a:bodyPr/>
        <a:lstStyle/>
        <a:p>
          <a:endParaRPr lang="en-IN"/>
        </a:p>
      </dgm:t>
    </dgm:pt>
    <dgm:pt modelId="{682F8184-5651-4A3D-A944-459003555CA7}" type="pres">
      <dgm:prSet presAssocID="{624659DE-F610-4EB3-84BC-8CDC5A78BAC0}" presName="Name0" presStyleCnt="0">
        <dgm:presLayoutVars>
          <dgm:chPref val="3"/>
          <dgm:dir/>
          <dgm:animLvl val="lvl"/>
          <dgm:resizeHandles/>
        </dgm:presLayoutVars>
      </dgm:prSet>
      <dgm:spPr/>
    </dgm:pt>
    <dgm:pt modelId="{96888F28-56FF-44E5-9D51-370208668DD4}" type="pres">
      <dgm:prSet presAssocID="{2B9E2B89-C70E-4573-8FFC-6B3B6344BCD7}" presName="horFlow" presStyleCnt="0"/>
      <dgm:spPr/>
    </dgm:pt>
    <dgm:pt modelId="{52BCA664-0079-4944-89B5-D0815D09B0DA}" type="pres">
      <dgm:prSet presAssocID="{2B9E2B89-C70E-4573-8FFC-6B3B6344BCD7}" presName="bigChev" presStyleLbl="node1" presStyleIdx="0" presStyleCnt="2"/>
      <dgm:spPr/>
    </dgm:pt>
    <dgm:pt modelId="{B91FBF0D-2A61-488D-84E3-57643967D2D8}" type="pres">
      <dgm:prSet presAssocID="{2B9E2B89-C70E-4573-8FFC-6B3B6344BCD7}" presName="vSp" presStyleCnt="0"/>
      <dgm:spPr/>
    </dgm:pt>
    <dgm:pt modelId="{AC456CFF-AB09-4B50-8E77-4D86B2079766}" type="pres">
      <dgm:prSet presAssocID="{85E5B202-6F88-4B60-BED9-3411ADA93B5D}" presName="horFlow" presStyleCnt="0"/>
      <dgm:spPr/>
    </dgm:pt>
    <dgm:pt modelId="{0AE5D244-1430-4186-972C-3281F7773558}" type="pres">
      <dgm:prSet presAssocID="{85E5B202-6F88-4B60-BED9-3411ADA93B5D}" presName="bigChev" presStyleLbl="node1" presStyleIdx="1" presStyleCnt="2"/>
      <dgm:spPr/>
    </dgm:pt>
  </dgm:ptLst>
  <dgm:cxnLst>
    <dgm:cxn modelId="{4B9A0C05-2168-4FD9-8E02-9C11853EE7FC}" type="presOf" srcId="{2B9E2B89-C70E-4573-8FFC-6B3B6344BCD7}" destId="{52BCA664-0079-4944-89B5-D0815D09B0DA}" srcOrd="0" destOrd="0" presId="urn:microsoft.com/office/officeart/2005/8/layout/lProcess3"/>
    <dgm:cxn modelId="{29B69A5D-FEC3-437F-BA81-B197D16EC922}" type="presOf" srcId="{624659DE-F610-4EB3-84BC-8CDC5A78BAC0}" destId="{682F8184-5651-4A3D-A944-459003555CA7}" srcOrd="0" destOrd="0" presId="urn:microsoft.com/office/officeart/2005/8/layout/lProcess3"/>
    <dgm:cxn modelId="{939F5870-BD7B-4628-870B-60B524B42717}" type="presOf" srcId="{85E5B202-6F88-4B60-BED9-3411ADA93B5D}" destId="{0AE5D244-1430-4186-972C-3281F7773558}" srcOrd="0" destOrd="0" presId="urn:microsoft.com/office/officeart/2005/8/layout/lProcess3"/>
    <dgm:cxn modelId="{3A6DEB75-FED3-4D69-9588-A92C3FB831C5}" srcId="{624659DE-F610-4EB3-84BC-8CDC5A78BAC0}" destId="{85E5B202-6F88-4B60-BED9-3411ADA93B5D}" srcOrd="1" destOrd="0" parTransId="{9A8A8BDC-F51D-4F0F-9FDE-47F896986713}" sibTransId="{600090BC-1071-419B-BA20-EEDFE0CAF608}"/>
    <dgm:cxn modelId="{E1DFC578-F4BB-4C3F-AEA7-45C137105D5F}" srcId="{624659DE-F610-4EB3-84BC-8CDC5A78BAC0}" destId="{2B9E2B89-C70E-4573-8FFC-6B3B6344BCD7}" srcOrd="0" destOrd="0" parTransId="{78825F23-8996-4CF7-9272-ADD92BDFB230}" sibTransId="{E08E4571-4953-4D02-90DA-B447E9C06B15}"/>
    <dgm:cxn modelId="{9A64E88D-C376-4EED-9663-5AA3162D89C2}" type="presParOf" srcId="{682F8184-5651-4A3D-A944-459003555CA7}" destId="{96888F28-56FF-44E5-9D51-370208668DD4}" srcOrd="0" destOrd="0" presId="urn:microsoft.com/office/officeart/2005/8/layout/lProcess3"/>
    <dgm:cxn modelId="{FF62DF0D-8CA3-46B9-913D-8C1F0F0869D6}" type="presParOf" srcId="{96888F28-56FF-44E5-9D51-370208668DD4}" destId="{52BCA664-0079-4944-89B5-D0815D09B0DA}" srcOrd="0" destOrd="0" presId="urn:microsoft.com/office/officeart/2005/8/layout/lProcess3"/>
    <dgm:cxn modelId="{4EBC8052-50C5-4D37-BFBC-E9168356ADDE}" type="presParOf" srcId="{682F8184-5651-4A3D-A944-459003555CA7}" destId="{B91FBF0D-2A61-488D-84E3-57643967D2D8}" srcOrd="1" destOrd="0" presId="urn:microsoft.com/office/officeart/2005/8/layout/lProcess3"/>
    <dgm:cxn modelId="{DF8B9BE0-23F0-42BF-9BAB-FFDD53FB2727}" type="presParOf" srcId="{682F8184-5651-4A3D-A944-459003555CA7}" destId="{AC456CFF-AB09-4B50-8E77-4D86B2079766}" srcOrd="2" destOrd="0" presId="urn:microsoft.com/office/officeart/2005/8/layout/lProcess3"/>
    <dgm:cxn modelId="{A1C9ABE5-B52F-4686-9FD8-884478A426D6}" type="presParOf" srcId="{AC456CFF-AB09-4B50-8E77-4D86B2079766}" destId="{0AE5D244-1430-4186-972C-3281F7773558}" srcOrd="0" destOrd="0" presId="urn:microsoft.com/office/officeart/2005/8/layout/l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57A96EC7-5EEB-4D54-9FBC-80D7FD7F0005}" type="doc">
      <dgm:prSet loTypeId="urn:microsoft.com/office/officeart/2005/8/layout/hProcess9" loCatId="process" qsTypeId="urn:microsoft.com/office/officeart/2005/8/quickstyle/simple3" qsCatId="simple" csTypeId="urn:microsoft.com/office/officeart/2005/8/colors/accent1_2" csCatId="accent1" phldr="1"/>
      <dgm:spPr/>
      <dgm:t>
        <a:bodyPr/>
        <a:lstStyle/>
        <a:p>
          <a:endParaRPr lang="en-IN"/>
        </a:p>
      </dgm:t>
    </dgm:pt>
    <dgm:pt modelId="{971B9BC4-AFA7-45F4-8994-6ED3D919AE4D}">
      <dgm:prSet/>
      <dgm:spPr/>
      <dgm:t>
        <a:bodyPr/>
        <a:lstStyle/>
        <a:p>
          <a:r>
            <a:rPr lang="en-IN" dirty="0"/>
            <a:t>Task 5 – Connected Component Labelling</a:t>
          </a:r>
        </a:p>
      </dgm:t>
    </dgm:pt>
    <dgm:pt modelId="{2FE0E59A-B03D-4828-9C01-B60176AA46AD}" type="parTrans" cxnId="{B200034A-30DE-4427-B4A9-5018A2812E1D}">
      <dgm:prSet/>
      <dgm:spPr/>
      <dgm:t>
        <a:bodyPr/>
        <a:lstStyle/>
        <a:p>
          <a:endParaRPr lang="en-IN"/>
        </a:p>
      </dgm:t>
    </dgm:pt>
    <dgm:pt modelId="{5BDE0F6D-2055-4A16-BDB7-A374CA923479}" type="sibTrans" cxnId="{B200034A-30DE-4427-B4A9-5018A2812E1D}">
      <dgm:prSet/>
      <dgm:spPr/>
      <dgm:t>
        <a:bodyPr/>
        <a:lstStyle/>
        <a:p>
          <a:endParaRPr lang="en-IN"/>
        </a:p>
      </dgm:t>
    </dgm:pt>
    <dgm:pt modelId="{5677308F-87B5-4491-B0FE-AE9EBD928658}" type="pres">
      <dgm:prSet presAssocID="{57A96EC7-5EEB-4D54-9FBC-80D7FD7F0005}" presName="CompostProcess" presStyleCnt="0">
        <dgm:presLayoutVars>
          <dgm:dir/>
          <dgm:resizeHandles val="exact"/>
        </dgm:presLayoutVars>
      </dgm:prSet>
      <dgm:spPr/>
    </dgm:pt>
    <dgm:pt modelId="{D0D5A140-1154-4340-8A5E-EC377605EF02}" type="pres">
      <dgm:prSet presAssocID="{57A96EC7-5EEB-4D54-9FBC-80D7FD7F0005}" presName="arrow" presStyleLbl="bgShp" presStyleIdx="0" presStyleCnt="1"/>
      <dgm:spPr/>
    </dgm:pt>
    <dgm:pt modelId="{F75DE7ED-9509-4035-93C2-3C75BD57307A}" type="pres">
      <dgm:prSet presAssocID="{57A96EC7-5EEB-4D54-9FBC-80D7FD7F0005}" presName="linearProcess" presStyleCnt="0"/>
      <dgm:spPr/>
    </dgm:pt>
    <dgm:pt modelId="{7675E54F-6937-4374-A9A6-64DD4E999767}" type="pres">
      <dgm:prSet presAssocID="{971B9BC4-AFA7-45F4-8994-6ED3D919AE4D}" presName="textNode" presStyleLbl="node1" presStyleIdx="0" presStyleCnt="1">
        <dgm:presLayoutVars>
          <dgm:bulletEnabled val="1"/>
        </dgm:presLayoutVars>
      </dgm:prSet>
      <dgm:spPr/>
    </dgm:pt>
  </dgm:ptLst>
  <dgm:cxnLst>
    <dgm:cxn modelId="{C5FC785F-8CC8-414D-8A2D-E63C008EEB0E}" type="presOf" srcId="{971B9BC4-AFA7-45F4-8994-6ED3D919AE4D}" destId="{7675E54F-6937-4374-A9A6-64DD4E999767}" srcOrd="0" destOrd="0" presId="urn:microsoft.com/office/officeart/2005/8/layout/hProcess9"/>
    <dgm:cxn modelId="{B200034A-30DE-4427-B4A9-5018A2812E1D}" srcId="{57A96EC7-5EEB-4D54-9FBC-80D7FD7F0005}" destId="{971B9BC4-AFA7-45F4-8994-6ED3D919AE4D}" srcOrd="0" destOrd="0" parTransId="{2FE0E59A-B03D-4828-9C01-B60176AA46AD}" sibTransId="{5BDE0F6D-2055-4A16-BDB7-A374CA923479}"/>
    <dgm:cxn modelId="{A3200BFB-E527-4675-8512-9B494C68A411}" type="presOf" srcId="{57A96EC7-5EEB-4D54-9FBC-80D7FD7F0005}" destId="{5677308F-87B5-4491-B0FE-AE9EBD928658}" srcOrd="0" destOrd="0" presId="urn:microsoft.com/office/officeart/2005/8/layout/hProcess9"/>
    <dgm:cxn modelId="{8B20B557-9225-4D14-91C3-9301FA9E1B81}" type="presParOf" srcId="{5677308F-87B5-4491-B0FE-AE9EBD928658}" destId="{D0D5A140-1154-4340-8A5E-EC377605EF02}" srcOrd="0" destOrd="0" presId="urn:microsoft.com/office/officeart/2005/8/layout/hProcess9"/>
    <dgm:cxn modelId="{31B1CE4C-DBBD-4BE9-BB20-00A584566CA8}" type="presParOf" srcId="{5677308F-87B5-4491-B0FE-AE9EBD928658}" destId="{F75DE7ED-9509-4035-93C2-3C75BD57307A}" srcOrd="1" destOrd="0" presId="urn:microsoft.com/office/officeart/2005/8/layout/hProcess9"/>
    <dgm:cxn modelId="{D55287AE-8C8C-491C-8FD1-F98F2AB52C70}" type="presParOf" srcId="{F75DE7ED-9509-4035-93C2-3C75BD57307A}" destId="{7675E54F-6937-4374-A9A6-64DD4E999767}" srcOrd="0"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41F472E5-EF7A-4C93-B589-D23694910488}" type="doc">
      <dgm:prSet loTypeId="urn:microsoft.com/office/officeart/2005/8/layout/hProcess11" loCatId="process" qsTypeId="urn:microsoft.com/office/officeart/2005/8/quickstyle/simple1" qsCatId="simple" csTypeId="urn:microsoft.com/office/officeart/2005/8/colors/accent1_2" csCatId="accent1" phldr="1"/>
      <dgm:spPr/>
      <dgm:t>
        <a:bodyPr/>
        <a:lstStyle/>
        <a:p>
          <a:endParaRPr lang="en-IN"/>
        </a:p>
      </dgm:t>
    </dgm:pt>
    <dgm:pt modelId="{82B63885-3B07-4C4F-986A-C909515F4D20}">
      <dgm:prSet/>
      <dgm:spPr/>
      <dgm:t>
        <a:bodyPr/>
        <a:lstStyle/>
        <a:p>
          <a:r>
            <a:rPr lang="en-US" b="0" i="0" dirty="0"/>
            <a:t>It(CCL) is a basic algorithm in image processing and an essential step in nearly every application dealing with object detection. </a:t>
          </a:r>
          <a:endParaRPr lang="en-IN" b="0" dirty="0"/>
        </a:p>
      </dgm:t>
    </dgm:pt>
    <dgm:pt modelId="{634BA93D-FC3C-4834-AD46-7011765EAE93}" type="parTrans" cxnId="{2E72D4B8-9995-4F27-8889-88A7D242C9D8}">
      <dgm:prSet/>
      <dgm:spPr/>
      <dgm:t>
        <a:bodyPr/>
        <a:lstStyle/>
        <a:p>
          <a:endParaRPr lang="en-IN"/>
        </a:p>
      </dgm:t>
    </dgm:pt>
    <dgm:pt modelId="{2AD2EC84-E2AA-46C1-A666-ECEA0DDF207B}" type="sibTrans" cxnId="{2E72D4B8-9995-4F27-8889-88A7D242C9D8}">
      <dgm:prSet/>
      <dgm:spPr/>
      <dgm:t>
        <a:bodyPr/>
        <a:lstStyle/>
        <a:p>
          <a:endParaRPr lang="en-IN"/>
        </a:p>
      </dgm:t>
    </dgm:pt>
    <dgm:pt modelId="{3D213F0F-D7B7-4887-B0BA-182F819D4655}">
      <dgm:prSet/>
      <dgm:spPr/>
      <dgm:t>
        <a:bodyPr/>
        <a:lstStyle/>
        <a:p>
          <a:r>
            <a:rPr lang="en-US" b="0" i="0"/>
            <a:t>It </a:t>
          </a:r>
          <a:r>
            <a:rPr lang="en-US" b="0" i="0" dirty="0"/>
            <a:t>groups together pixels belonging to the same connected component.</a:t>
          </a:r>
          <a:endParaRPr lang="en-IN" b="0" dirty="0"/>
        </a:p>
      </dgm:t>
    </dgm:pt>
    <dgm:pt modelId="{0EAE4F6F-A26F-4051-8E49-7C42522BA23E}" type="parTrans" cxnId="{417DBA37-4564-4324-820C-32D9EE01BBF5}">
      <dgm:prSet/>
      <dgm:spPr/>
      <dgm:t>
        <a:bodyPr/>
        <a:lstStyle/>
        <a:p>
          <a:endParaRPr lang="en-IN"/>
        </a:p>
      </dgm:t>
    </dgm:pt>
    <dgm:pt modelId="{62CD2BDB-DCAF-446D-B748-7D5C4299C179}" type="sibTrans" cxnId="{417DBA37-4564-4324-820C-32D9EE01BBF5}">
      <dgm:prSet/>
      <dgm:spPr/>
      <dgm:t>
        <a:bodyPr/>
        <a:lstStyle/>
        <a:p>
          <a:endParaRPr lang="en-IN"/>
        </a:p>
      </dgm:t>
    </dgm:pt>
    <dgm:pt modelId="{82F86531-591B-4213-8994-11DA33EEEF2C}" type="pres">
      <dgm:prSet presAssocID="{41F472E5-EF7A-4C93-B589-D23694910488}" presName="Name0" presStyleCnt="0">
        <dgm:presLayoutVars>
          <dgm:dir/>
          <dgm:resizeHandles val="exact"/>
        </dgm:presLayoutVars>
      </dgm:prSet>
      <dgm:spPr/>
    </dgm:pt>
    <dgm:pt modelId="{05178ED8-6BC8-40E6-B48E-7E54CE6782D4}" type="pres">
      <dgm:prSet presAssocID="{41F472E5-EF7A-4C93-B589-D23694910488}" presName="arrow" presStyleLbl="bgShp" presStyleIdx="0" presStyleCnt="1"/>
      <dgm:spPr/>
    </dgm:pt>
    <dgm:pt modelId="{408D4746-D699-4B8F-8F76-64F442350FA9}" type="pres">
      <dgm:prSet presAssocID="{41F472E5-EF7A-4C93-B589-D23694910488}" presName="points" presStyleCnt="0"/>
      <dgm:spPr/>
    </dgm:pt>
    <dgm:pt modelId="{CB2D0494-F25B-4D98-9F2D-E523F4AE8CE4}" type="pres">
      <dgm:prSet presAssocID="{82B63885-3B07-4C4F-986A-C909515F4D20}" presName="compositeA" presStyleCnt="0"/>
      <dgm:spPr/>
    </dgm:pt>
    <dgm:pt modelId="{86845579-0167-406A-92CB-68B9EFD299B3}" type="pres">
      <dgm:prSet presAssocID="{82B63885-3B07-4C4F-986A-C909515F4D20}" presName="textA" presStyleLbl="revTx" presStyleIdx="0" presStyleCnt="2">
        <dgm:presLayoutVars>
          <dgm:bulletEnabled val="1"/>
        </dgm:presLayoutVars>
      </dgm:prSet>
      <dgm:spPr/>
    </dgm:pt>
    <dgm:pt modelId="{3CCAFAFD-1B6E-4E36-BD3E-3FACFC480B97}" type="pres">
      <dgm:prSet presAssocID="{82B63885-3B07-4C4F-986A-C909515F4D20}" presName="circleA" presStyleLbl="node1" presStyleIdx="0" presStyleCnt="2"/>
      <dgm:spPr/>
    </dgm:pt>
    <dgm:pt modelId="{08B8FBBB-367F-4B67-9848-A02C20B218A6}" type="pres">
      <dgm:prSet presAssocID="{82B63885-3B07-4C4F-986A-C909515F4D20}" presName="spaceA" presStyleCnt="0"/>
      <dgm:spPr/>
    </dgm:pt>
    <dgm:pt modelId="{1ED39F82-7952-4107-890C-A044B8E6A76C}" type="pres">
      <dgm:prSet presAssocID="{2AD2EC84-E2AA-46C1-A666-ECEA0DDF207B}" presName="space" presStyleCnt="0"/>
      <dgm:spPr/>
    </dgm:pt>
    <dgm:pt modelId="{AA173BAB-2342-4895-AA38-C5E602139AAB}" type="pres">
      <dgm:prSet presAssocID="{3D213F0F-D7B7-4887-B0BA-182F819D4655}" presName="compositeB" presStyleCnt="0"/>
      <dgm:spPr/>
    </dgm:pt>
    <dgm:pt modelId="{A52E4A05-1179-4935-838A-A17184D046EC}" type="pres">
      <dgm:prSet presAssocID="{3D213F0F-D7B7-4887-B0BA-182F819D4655}" presName="textB" presStyleLbl="revTx" presStyleIdx="1" presStyleCnt="2">
        <dgm:presLayoutVars>
          <dgm:bulletEnabled val="1"/>
        </dgm:presLayoutVars>
      </dgm:prSet>
      <dgm:spPr/>
    </dgm:pt>
    <dgm:pt modelId="{56FE61C2-D845-4B6A-95DE-87EBB697E0AB}" type="pres">
      <dgm:prSet presAssocID="{3D213F0F-D7B7-4887-B0BA-182F819D4655}" presName="circleB" presStyleLbl="node1" presStyleIdx="1" presStyleCnt="2"/>
      <dgm:spPr/>
    </dgm:pt>
    <dgm:pt modelId="{DB5AA6E1-98E2-482B-B77E-D329F6E924DC}" type="pres">
      <dgm:prSet presAssocID="{3D213F0F-D7B7-4887-B0BA-182F819D4655}" presName="spaceB" presStyleCnt="0"/>
      <dgm:spPr/>
    </dgm:pt>
  </dgm:ptLst>
  <dgm:cxnLst>
    <dgm:cxn modelId="{ADE9FB0F-013D-4F96-9D4E-46C3738732DD}" type="presOf" srcId="{41F472E5-EF7A-4C93-B589-D23694910488}" destId="{82F86531-591B-4213-8994-11DA33EEEF2C}" srcOrd="0" destOrd="0" presId="urn:microsoft.com/office/officeart/2005/8/layout/hProcess11"/>
    <dgm:cxn modelId="{417DBA37-4564-4324-820C-32D9EE01BBF5}" srcId="{41F472E5-EF7A-4C93-B589-D23694910488}" destId="{3D213F0F-D7B7-4887-B0BA-182F819D4655}" srcOrd="1" destOrd="0" parTransId="{0EAE4F6F-A26F-4051-8E49-7C42522BA23E}" sibTransId="{62CD2BDB-DCAF-446D-B748-7D5C4299C179}"/>
    <dgm:cxn modelId="{45124F75-85B8-4FF3-9494-7B1654875C13}" type="presOf" srcId="{3D213F0F-D7B7-4887-B0BA-182F819D4655}" destId="{A52E4A05-1179-4935-838A-A17184D046EC}" srcOrd="0" destOrd="0" presId="urn:microsoft.com/office/officeart/2005/8/layout/hProcess11"/>
    <dgm:cxn modelId="{2E72D4B8-9995-4F27-8889-88A7D242C9D8}" srcId="{41F472E5-EF7A-4C93-B589-D23694910488}" destId="{82B63885-3B07-4C4F-986A-C909515F4D20}" srcOrd="0" destOrd="0" parTransId="{634BA93D-FC3C-4834-AD46-7011765EAE93}" sibTransId="{2AD2EC84-E2AA-46C1-A666-ECEA0DDF207B}"/>
    <dgm:cxn modelId="{F3BC83EC-091D-49C8-8FE5-3BD6DBA93B32}" type="presOf" srcId="{82B63885-3B07-4C4F-986A-C909515F4D20}" destId="{86845579-0167-406A-92CB-68B9EFD299B3}" srcOrd="0" destOrd="0" presId="urn:microsoft.com/office/officeart/2005/8/layout/hProcess11"/>
    <dgm:cxn modelId="{973565E3-7F50-4058-A48D-1068C9DA6F9D}" type="presParOf" srcId="{82F86531-591B-4213-8994-11DA33EEEF2C}" destId="{05178ED8-6BC8-40E6-B48E-7E54CE6782D4}" srcOrd="0" destOrd="0" presId="urn:microsoft.com/office/officeart/2005/8/layout/hProcess11"/>
    <dgm:cxn modelId="{36A44A1C-E9F3-4390-9D0D-783C1F511471}" type="presParOf" srcId="{82F86531-591B-4213-8994-11DA33EEEF2C}" destId="{408D4746-D699-4B8F-8F76-64F442350FA9}" srcOrd="1" destOrd="0" presId="urn:microsoft.com/office/officeart/2005/8/layout/hProcess11"/>
    <dgm:cxn modelId="{60CD9149-8254-46B5-A08F-E8701FC0E46F}" type="presParOf" srcId="{408D4746-D699-4B8F-8F76-64F442350FA9}" destId="{CB2D0494-F25B-4D98-9F2D-E523F4AE8CE4}" srcOrd="0" destOrd="0" presId="urn:microsoft.com/office/officeart/2005/8/layout/hProcess11"/>
    <dgm:cxn modelId="{D79AEBE2-CEA8-420E-8817-F47D382BFB0D}" type="presParOf" srcId="{CB2D0494-F25B-4D98-9F2D-E523F4AE8CE4}" destId="{86845579-0167-406A-92CB-68B9EFD299B3}" srcOrd="0" destOrd="0" presId="urn:microsoft.com/office/officeart/2005/8/layout/hProcess11"/>
    <dgm:cxn modelId="{AC6F777E-7F34-4160-AB09-0A3F2A4A5A87}" type="presParOf" srcId="{CB2D0494-F25B-4D98-9F2D-E523F4AE8CE4}" destId="{3CCAFAFD-1B6E-4E36-BD3E-3FACFC480B97}" srcOrd="1" destOrd="0" presId="urn:microsoft.com/office/officeart/2005/8/layout/hProcess11"/>
    <dgm:cxn modelId="{7361651B-23C4-44AB-967A-0D02404B0725}" type="presParOf" srcId="{CB2D0494-F25B-4D98-9F2D-E523F4AE8CE4}" destId="{08B8FBBB-367F-4B67-9848-A02C20B218A6}" srcOrd="2" destOrd="0" presId="urn:microsoft.com/office/officeart/2005/8/layout/hProcess11"/>
    <dgm:cxn modelId="{4F72ABDC-FD3F-47AF-A8B2-D4663C6A431A}" type="presParOf" srcId="{408D4746-D699-4B8F-8F76-64F442350FA9}" destId="{1ED39F82-7952-4107-890C-A044B8E6A76C}" srcOrd="1" destOrd="0" presId="urn:microsoft.com/office/officeart/2005/8/layout/hProcess11"/>
    <dgm:cxn modelId="{654682AD-760B-4E7F-B829-F1A10B413B9E}" type="presParOf" srcId="{408D4746-D699-4B8F-8F76-64F442350FA9}" destId="{AA173BAB-2342-4895-AA38-C5E602139AAB}" srcOrd="2" destOrd="0" presId="urn:microsoft.com/office/officeart/2005/8/layout/hProcess11"/>
    <dgm:cxn modelId="{56D2E934-C9CE-480C-B7E0-3DE873BEBEE4}" type="presParOf" srcId="{AA173BAB-2342-4895-AA38-C5E602139AAB}" destId="{A52E4A05-1179-4935-838A-A17184D046EC}" srcOrd="0" destOrd="0" presId="urn:microsoft.com/office/officeart/2005/8/layout/hProcess11"/>
    <dgm:cxn modelId="{AB152AE2-4431-44E4-A38C-91E2C7F8EFC1}" type="presParOf" srcId="{AA173BAB-2342-4895-AA38-C5E602139AAB}" destId="{56FE61C2-D845-4B6A-95DE-87EBB697E0AB}" srcOrd="1" destOrd="0" presId="urn:microsoft.com/office/officeart/2005/8/layout/hProcess11"/>
    <dgm:cxn modelId="{80137BC4-0C49-4458-B4C6-E18F3946057E}" type="presParOf" srcId="{AA173BAB-2342-4895-AA38-C5E602139AAB}" destId="{DB5AA6E1-98E2-482B-B77E-D329F6E924DC}" srcOrd="2" destOrd="0" presId="urn:microsoft.com/office/officeart/2005/8/layout/hProcess1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D3175250-6C16-41E0-8B7B-885BB43AA5E1}" type="doc">
      <dgm:prSet loTypeId="urn:microsoft.com/office/officeart/2005/8/layout/hProcess9" loCatId="process" qsTypeId="urn:microsoft.com/office/officeart/2005/8/quickstyle/simple3" qsCatId="simple" csTypeId="urn:microsoft.com/office/officeart/2005/8/colors/accent1_2" csCatId="accent1"/>
      <dgm:spPr/>
      <dgm:t>
        <a:bodyPr/>
        <a:lstStyle/>
        <a:p>
          <a:endParaRPr lang="en-IN"/>
        </a:p>
      </dgm:t>
    </dgm:pt>
    <dgm:pt modelId="{793FDFB8-7DE0-4C4F-9428-F679C0F42207}">
      <dgm:prSet/>
      <dgm:spPr/>
      <dgm:t>
        <a:bodyPr/>
        <a:lstStyle/>
        <a:p>
          <a:r>
            <a:rPr lang="en-IN"/>
            <a:t>Theoretical Background</a:t>
          </a:r>
        </a:p>
      </dgm:t>
    </dgm:pt>
    <dgm:pt modelId="{779B9683-57F1-4D2B-B042-39420D1CA7CE}" type="parTrans" cxnId="{627E2559-F85A-43DC-8F98-BFF0BC5D2366}">
      <dgm:prSet/>
      <dgm:spPr/>
      <dgm:t>
        <a:bodyPr/>
        <a:lstStyle/>
        <a:p>
          <a:endParaRPr lang="en-IN"/>
        </a:p>
      </dgm:t>
    </dgm:pt>
    <dgm:pt modelId="{6E091463-F0DB-4B01-8F6E-50968B30CC09}" type="sibTrans" cxnId="{627E2559-F85A-43DC-8F98-BFF0BC5D2366}">
      <dgm:prSet/>
      <dgm:spPr/>
      <dgm:t>
        <a:bodyPr/>
        <a:lstStyle/>
        <a:p>
          <a:endParaRPr lang="en-IN"/>
        </a:p>
      </dgm:t>
    </dgm:pt>
    <dgm:pt modelId="{B8A69186-4B18-4043-93FC-F60ED88D17B2}" type="pres">
      <dgm:prSet presAssocID="{D3175250-6C16-41E0-8B7B-885BB43AA5E1}" presName="CompostProcess" presStyleCnt="0">
        <dgm:presLayoutVars>
          <dgm:dir/>
          <dgm:resizeHandles val="exact"/>
        </dgm:presLayoutVars>
      </dgm:prSet>
      <dgm:spPr/>
    </dgm:pt>
    <dgm:pt modelId="{54A436AC-7D1C-4944-BFE6-E75BB358C50F}" type="pres">
      <dgm:prSet presAssocID="{D3175250-6C16-41E0-8B7B-885BB43AA5E1}" presName="arrow" presStyleLbl="bgShp" presStyleIdx="0" presStyleCnt="1"/>
      <dgm:spPr/>
    </dgm:pt>
    <dgm:pt modelId="{1CD18C47-4877-447E-9510-DDCCB60082A7}" type="pres">
      <dgm:prSet presAssocID="{D3175250-6C16-41E0-8B7B-885BB43AA5E1}" presName="linearProcess" presStyleCnt="0"/>
      <dgm:spPr/>
    </dgm:pt>
    <dgm:pt modelId="{9928541B-3CBE-4B6C-9818-B3736B44D92D}" type="pres">
      <dgm:prSet presAssocID="{793FDFB8-7DE0-4C4F-9428-F679C0F42207}" presName="textNode" presStyleLbl="node1" presStyleIdx="0" presStyleCnt="1">
        <dgm:presLayoutVars>
          <dgm:bulletEnabled val="1"/>
        </dgm:presLayoutVars>
      </dgm:prSet>
      <dgm:spPr/>
    </dgm:pt>
  </dgm:ptLst>
  <dgm:cxnLst>
    <dgm:cxn modelId="{7B3D1F02-6B30-473B-98B9-07FE30E977A7}" type="presOf" srcId="{793FDFB8-7DE0-4C4F-9428-F679C0F42207}" destId="{9928541B-3CBE-4B6C-9818-B3736B44D92D}" srcOrd="0" destOrd="0" presId="urn:microsoft.com/office/officeart/2005/8/layout/hProcess9"/>
    <dgm:cxn modelId="{627E2559-F85A-43DC-8F98-BFF0BC5D2366}" srcId="{D3175250-6C16-41E0-8B7B-885BB43AA5E1}" destId="{793FDFB8-7DE0-4C4F-9428-F679C0F42207}" srcOrd="0" destOrd="0" parTransId="{779B9683-57F1-4D2B-B042-39420D1CA7CE}" sibTransId="{6E091463-F0DB-4B01-8F6E-50968B30CC09}"/>
    <dgm:cxn modelId="{852D6390-F7B3-4D1A-A1F2-0CF5BD154B9D}" type="presOf" srcId="{D3175250-6C16-41E0-8B7B-885BB43AA5E1}" destId="{B8A69186-4B18-4043-93FC-F60ED88D17B2}" srcOrd="0" destOrd="0" presId="urn:microsoft.com/office/officeart/2005/8/layout/hProcess9"/>
    <dgm:cxn modelId="{5AAE736A-BAE6-48EF-9FD2-F0EE5271ED1C}" type="presParOf" srcId="{B8A69186-4B18-4043-93FC-F60ED88D17B2}" destId="{54A436AC-7D1C-4944-BFE6-E75BB358C50F}" srcOrd="0" destOrd="0" presId="urn:microsoft.com/office/officeart/2005/8/layout/hProcess9"/>
    <dgm:cxn modelId="{544C0EEC-8878-46FB-8A95-66D6F78A0EE8}" type="presParOf" srcId="{B8A69186-4B18-4043-93FC-F60ED88D17B2}" destId="{1CD18C47-4877-447E-9510-DDCCB60082A7}" srcOrd="1" destOrd="0" presId="urn:microsoft.com/office/officeart/2005/8/layout/hProcess9"/>
    <dgm:cxn modelId="{3D79E02D-7D89-4398-874F-236B61D03F2F}" type="presParOf" srcId="{1CD18C47-4877-447E-9510-DDCCB60082A7}" destId="{9928541B-3CBE-4B6C-9818-B3736B44D92D}" srcOrd="0"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697CCD2-E748-4AD1-8AA5-1D5FEED3C87E}" type="doc">
      <dgm:prSet loTypeId="urn:microsoft.com/office/officeart/2005/8/layout/hProcess11" loCatId="process" qsTypeId="urn:microsoft.com/office/officeart/2005/8/quickstyle/simple1" qsCatId="simple" csTypeId="urn:microsoft.com/office/officeart/2005/8/colors/accent1_2" csCatId="accent1"/>
      <dgm:spPr/>
      <dgm:t>
        <a:bodyPr/>
        <a:lstStyle/>
        <a:p>
          <a:endParaRPr lang="en-IN"/>
        </a:p>
      </dgm:t>
    </dgm:pt>
    <dgm:pt modelId="{971ADF12-72B1-4F08-9140-2652C3F45639}">
      <dgm:prSet/>
      <dgm:spPr/>
      <dgm:t>
        <a:bodyPr/>
        <a:lstStyle/>
        <a:p>
          <a:r>
            <a:rPr lang="en-IN"/>
            <a:t>The first step is to read an image file with .png extension and store it in an array.</a:t>
          </a:r>
        </a:p>
      </dgm:t>
    </dgm:pt>
    <dgm:pt modelId="{BFAFA3C7-AA78-408E-AF6B-D01CACBB418C}" type="parTrans" cxnId="{15721A10-3AE8-47AB-99D8-563D978CA8FE}">
      <dgm:prSet/>
      <dgm:spPr/>
      <dgm:t>
        <a:bodyPr/>
        <a:lstStyle/>
        <a:p>
          <a:endParaRPr lang="en-IN"/>
        </a:p>
      </dgm:t>
    </dgm:pt>
    <dgm:pt modelId="{5AE7D46D-93C8-4EF4-B001-A3614D562B94}" type="sibTrans" cxnId="{15721A10-3AE8-47AB-99D8-563D978CA8FE}">
      <dgm:prSet/>
      <dgm:spPr/>
      <dgm:t>
        <a:bodyPr/>
        <a:lstStyle/>
        <a:p>
          <a:endParaRPr lang="en-IN"/>
        </a:p>
      </dgm:t>
    </dgm:pt>
    <dgm:pt modelId="{6F31CFB5-0342-46D2-9C50-3A5D30F99BB5}">
      <dgm:prSet/>
      <dgm:spPr/>
      <dgm:t>
        <a:bodyPr/>
        <a:lstStyle/>
        <a:p>
          <a:r>
            <a:rPr lang="en-IN"/>
            <a:t>The second step is to write the stored image in new location given by the user.</a:t>
          </a:r>
        </a:p>
      </dgm:t>
    </dgm:pt>
    <dgm:pt modelId="{DEDA3FF1-642A-48AF-ACB1-51292F8E0681}" type="parTrans" cxnId="{D012260F-08B3-42D5-A066-5824E73A7C12}">
      <dgm:prSet/>
      <dgm:spPr/>
      <dgm:t>
        <a:bodyPr/>
        <a:lstStyle/>
        <a:p>
          <a:endParaRPr lang="en-IN"/>
        </a:p>
      </dgm:t>
    </dgm:pt>
    <dgm:pt modelId="{05140ECA-26E5-4C13-AEB6-66C5A13E4168}" type="sibTrans" cxnId="{D012260F-08B3-42D5-A066-5824E73A7C12}">
      <dgm:prSet/>
      <dgm:spPr/>
      <dgm:t>
        <a:bodyPr/>
        <a:lstStyle/>
        <a:p>
          <a:endParaRPr lang="en-IN"/>
        </a:p>
      </dgm:t>
    </dgm:pt>
    <dgm:pt modelId="{C554483D-1375-4F0E-8FCE-9FC8AFDE6835}" type="pres">
      <dgm:prSet presAssocID="{C697CCD2-E748-4AD1-8AA5-1D5FEED3C87E}" presName="Name0" presStyleCnt="0">
        <dgm:presLayoutVars>
          <dgm:dir/>
          <dgm:resizeHandles val="exact"/>
        </dgm:presLayoutVars>
      </dgm:prSet>
      <dgm:spPr/>
    </dgm:pt>
    <dgm:pt modelId="{2F04F2B7-678F-4133-B930-E97410D6C2DC}" type="pres">
      <dgm:prSet presAssocID="{C697CCD2-E748-4AD1-8AA5-1D5FEED3C87E}" presName="arrow" presStyleLbl="bgShp" presStyleIdx="0" presStyleCnt="1"/>
      <dgm:spPr/>
    </dgm:pt>
    <dgm:pt modelId="{FE7F84A9-39DB-41F5-88F3-65445BF71410}" type="pres">
      <dgm:prSet presAssocID="{C697CCD2-E748-4AD1-8AA5-1D5FEED3C87E}" presName="points" presStyleCnt="0"/>
      <dgm:spPr/>
    </dgm:pt>
    <dgm:pt modelId="{4C258150-A388-47AA-B8AC-C35B1B10D438}" type="pres">
      <dgm:prSet presAssocID="{971ADF12-72B1-4F08-9140-2652C3F45639}" presName="compositeA" presStyleCnt="0"/>
      <dgm:spPr/>
    </dgm:pt>
    <dgm:pt modelId="{DDB98278-282D-447E-99F9-7416965F5EF9}" type="pres">
      <dgm:prSet presAssocID="{971ADF12-72B1-4F08-9140-2652C3F45639}" presName="textA" presStyleLbl="revTx" presStyleIdx="0" presStyleCnt="2">
        <dgm:presLayoutVars>
          <dgm:bulletEnabled val="1"/>
        </dgm:presLayoutVars>
      </dgm:prSet>
      <dgm:spPr/>
    </dgm:pt>
    <dgm:pt modelId="{CEA77385-272F-4DFB-BA0A-130CA7B1C64F}" type="pres">
      <dgm:prSet presAssocID="{971ADF12-72B1-4F08-9140-2652C3F45639}" presName="circleA" presStyleLbl="node1" presStyleIdx="0" presStyleCnt="2"/>
      <dgm:spPr/>
    </dgm:pt>
    <dgm:pt modelId="{75E6EADB-822C-4CC9-B557-85B2F9C08E6C}" type="pres">
      <dgm:prSet presAssocID="{971ADF12-72B1-4F08-9140-2652C3F45639}" presName="spaceA" presStyleCnt="0"/>
      <dgm:spPr/>
    </dgm:pt>
    <dgm:pt modelId="{3CE67387-CAE4-454E-B60E-180BE0866779}" type="pres">
      <dgm:prSet presAssocID="{5AE7D46D-93C8-4EF4-B001-A3614D562B94}" presName="space" presStyleCnt="0"/>
      <dgm:spPr/>
    </dgm:pt>
    <dgm:pt modelId="{CB14AC88-E254-42EF-85D2-A3038B3AE8FA}" type="pres">
      <dgm:prSet presAssocID="{6F31CFB5-0342-46D2-9C50-3A5D30F99BB5}" presName="compositeB" presStyleCnt="0"/>
      <dgm:spPr/>
    </dgm:pt>
    <dgm:pt modelId="{D673975D-6342-43D1-88AF-26FBEDD72FE2}" type="pres">
      <dgm:prSet presAssocID="{6F31CFB5-0342-46D2-9C50-3A5D30F99BB5}" presName="textB" presStyleLbl="revTx" presStyleIdx="1" presStyleCnt="2">
        <dgm:presLayoutVars>
          <dgm:bulletEnabled val="1"/>
        </dgm:presLayoutVars>
      </dgm:prSet>
      <dgm:spPr/>
    </dgm:pt>
    <dgm:pt modelId="{3E5FF5A1-C224-463D-BF00-0800FCEEDC9F}" type="pres">
      <dgm:prSet presAssocID="{6F31CFB5-0342-46D2-9C50-3A5D30F99BB5}" presName="circleB" presStyleLbl="node1" presStyleIdx="1" presStyleCnt="2"/>
      <dgm:spPr/>
    </dgm:pt>
    <dgm:pt modelId="{92211B19-22CA-49E4-AA34-96EEEB523A9A}" type="pres">
      <dgm:prSet presAssocID="{6F31CFB5-0342-46D2-9C50-3A5D30F99BB5}" presName="spaceB" presStyleCnt="0"/>
      <dgm:spPr/>
    </dgm:pt>
  </dgm:ptLst>
  <dgm:cxnLst>
    <dgm:cxn modelId="{D012260F-08B3-42D5-A066-5824E73A7C12}" srcId="{C697CCD2-E748-4AD1-8AA5-1D5FEED3C87E}" destId="{6F31CFB5-0342-46D2-9C50-3A5D30F99BB5}" srcOrd="1" destOrd="0" parTransId="{DEDA3FF1-642A-48AF-ACB1-51292F8E0681}" sibTransId="{05140ECA-26E5-4C13-AEB6-66C5A13E4168}"/>
    <dgm:cxn modelId="{15721A10-3AE8-47AB-99D8-563D978CA8FE}" srcId="{C697CCD2-E748-4AD1-8AA5-1D5FEED3C87E}" destId="{971ADF12-72B1-4F08-9140-2652C3F45639}" srcOrd="0" destOrd="0" parTransId="{BFAFA3C7-AA78-408E-AF6B-D01CACBB418C}" sibTransId="{5AE7D46D-93C8-4EF4-B001-A3614D562B94}"/>
    <dgm:cxn modelId="{6CD82A1A-4A4A-4C65-8B59-69B2DBBA1EAC}" type="presOf" srcId="{C697CCD2-E748-4AD1-8AA5-1D5FEED3C87E}" destId="{C554483D-1375-4F0E-8FCE-9FC8AFDE6835}" srcOrd="0" destOrd="0" presId="urn:microsoft.com/office/officeart/2005/8/layout/hProcess11"/>
    <dgm:cxn modelId="{7B923B26-7036-4B8F-A7AE-34968CBE6540}" type="presOf" srcId="{6F31CFB5-0342-46D2-9C50-3A5D30F99BB5}" destId="{D673975D-6342-43D1-88AF-26FBEDD72FE2}" srcOrd="0" destOrd="0" presId="urn:microsoft.com/office/officeart/2005/8/layout/hProcess11"/>
    <dgm:cxn modelId="{841BA9FB-8712-4315-85B9-8B2DBF4571D2}" type="presOf" srcId="{971ADF12-72B1-4F08-9140-2652C3F45639}" destId="{DDB98278-282D-447E-99F9-7416965F5EF9}" srcOrd="0" destOrd="0" presId="urn:microsoft.com/office/officeart/2005/8/layout/hProcess11"/>
    <dgm:cxn modelId="{B6E25802-BBD3-4086-96A5-6FCDC4F8B75A}" type="presParOf" srcId="{C554483D-1375-4F0E-8FCE-9FC8AFDE6835}" destId="{2F04F2B7-678F-4133-B930-E97410D6C2DC}" srcOrd="0" destOrd="0" presId="urn:microsoft.com/office/officeart/2005/8/layout/hProcess11"/>
    <dgm:cxn modelId="{7D25AEB3-A570-4CA7-B6F8-7352954E7B58}" type="presParOf" srcId="{C554483D-1375-4F0E-8FCE-9FC8AFDE6835}" destId="{FE7F84A9-39DB-41F5-88F3-65445BF71410}" srcOrd="1" destOrd="0" presId="urn:microsoft.com/office/officeart/2005/8/layout/hProcess11"/>
    <dgm:cxn modelId="{9D89CA4D-6BCB-4C1D-B915-B5C3E628B2EA}" type="presParOf" srcId="{FE7F84A9-39DB-41F5-88F3-65445BF71410}" destId="{4C258150-A388-47AA-B8AC-C35B1B10D438}" srcOrd="0" destOrd="0" presId="urn:microsoft.com/office/officeart/2005/8/layout/hProcess11"/>
    <dgm:cxn modelId="{2BFEDD3E-D381-4874-A4FA-66B1FF4E27A6}" type="presParOf" srcId="{4C258150-A388-47AA-B8AC-C35B1B10D438}" destId="{DDB98278-282D-447E-99F9-7416965F5EF9}" srcOrd="0" destOrd="0" presId="urn:microsoft.com/office/officeart/2005/8/layout/hProcess11"/>
    <dgm:cxn modelId="{2C521BD1-4330-4A25-9888-0EC0F8879331}" type="presParOf" srcId="{4C258150-A388-47AA-B8AC-C35B1B10D438}" destId="{CEA77385-272F-4DFB-BA0A-130CA7B1C64F}" srcOrd="1" destOrd="0" presId="urn:microsoft.com/office/officeart/2005/8/layout/hProcess11"/>
    <dgm:cxn modelId="{82E59D45-DA72-41E1-B834-15E3D4918A4A}" type="presParOf" srcId="{4C258150-A388-47AA-B8AC-C35B1B10D438}" destId="{75E6EADB-822C-4CC9-B557-85B2F9C08E6C}" srcOrd="2" destOrd="0" presId="urn:microsoft.com/office/officeart/2005/8/layout/hProcess11"/>
    <dgm:cxn modelId="{E28A3636-1B58-4FEB-8BB2-5669FA26F6BE}" type="presParOf" srcId="{FE7F84A9-39DB-41F5-88F3-65445BF71410}" destId="{3CE67387-CAE4-454E-B60E-180BE0866779}" srcOrd="1" destOrd="0" presId="urn:microsoft.com/office/officeart/2005/8/layout/hProcess11"/>
    <dgm:cxn modelId="{C409975C-5974-4051-9155-B5C3DB1A07B0}" type="presParOf" srcId="{FE7F84A9-39DB-41F5-88F3-65445BF71410}" destId="{CB14AC88-E254-42EF-85D2-A3038B3AE8FA}" srcOrd="2" destOrd="0" presId="urn:microsoft.com/office/officeart/2005/8/layout/hProcess11"/>
    <dgm:cxn modelId="{AD95ECFB-673B-45B4-AAB3-0129C93DB9E3}" type="presParOf" srcId="{CB14AC88-E254-42EF-85D2-A3038B3AE8FA}" destId="{D673975D-6342-43D1-88AF-26FBEDD72FE2}" srcOrd="0" destOrd="0" presId="urn:microsoft.com/office/officeart/2005/8/layout/hProcess11"/>
    <dgm:cxn modelId="{9B824C61-C42C-4BE7-94D9-F4C138A63495}" type="presParOf" srcId="{CB14AC88-E254-42EF-85D2-A3038B3AE8FA}" destId="{3E5FF5A1-C224-463D-BF00-0800FCEEDC9F}" srcOrd="1" destOrd="0" presId="urn:microsoft.com/office/officeart/2005/8/layout/hProcess11"/>
    <dgm:cxn modelId="{BDC67041-5FF5-4DE4-841F-DD943ED0D8EA}" type="presParOf" srcId="{CB14AC88-E254-42EF-85D2-A3038B3AE8FA}" destId="{92211B19-22CA-49E4-AA34-96EEEB523A9A}" srcOrd="2" destOrd="0" presId="urn:microsoft.com/office/officeart/2005/8/layout/hProcess1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77B8D228-907D-49D1-B8E6-861067DB5D87}" type="doc">
      <dgm:prSet loTypeId="urn:microsoft.com/office/officeart/2005/8/layout/target3" loCatId="relationship" qsTypeId="urn:microsoft.com/office/officeart/2005/8/quickstyle/simple3" qsCatId="simple" csTypeId="urn:microsoft.com/office/officeart/2005/8/colors/accent1_2" csCatId="accent1" phldr="1"/>
      <dgm:spPr/>
      <dgm:t>
        <a:bodyPr/>
        <a:lstStyle/>
        <a:p>
          <a:endParaRPr lang="en-IN"/>
        </a:p>
      </dgm:t>
    </dgm:pt>
    <dgm:pt modelId="{198D7EF0-9B2D-4AAB-8361-456EC98A371E}">
      <dgm:prSet/>
      <dgm:spPr/>
      <dgm:t>
        <a:bodyPr/>
        <a:lstStyle/>
        <a:p>
          <a:r>
            <a:rPr lang="en-US"/>
            <a:t>Connected component labeling works by scanning an image, pixel-by-pixel (from top to bottom and left to right) in order to identify connected pixel regions, </a:t>
          </a:r>
          <a:r>
            <a:rPr lang="en-US" i="1"/>
            <a:t>i.e.,</a:t>
          </a:r>
          <a:r>
            <a:rPr lang="en-US"/>
            <a:t> regions of adjacent pixels which share the same set of intensity values </a:t>
          </a:r>
          <a:r>
            <a:rPr lang="en-US" i="1"/>
            <a:t>V</a:t>
          </a:r>
          <a:r>
            <a:rPr lang="en-US"/>
            <a:t>.</a:t>
          </a:r>
          <a:endParaRPr lang="en-IN"/>
        </a:p>
      </dgm:t>
    </dgm:pt>
    <dgm:pt modelId="{6C0F8057-1200-4808-BF4E-9A2A3C3513AF}" type="parTrans" cxnId="{CBBF8DFE-E29E-46CF-9188-4BF3C561A882}">
      <dgm:prSet/>
      <dgm:spPr/>
      <dgm:t>
        <a:bodyPr/>
        <a:lstStyle/>
        <a:p>
          <a:endParaRPr lang="en-IN"/>
        </a:p>
      </dgm:t>
    </dgm:pt>
    <dgm:pt modelId="{10A914CF-2711-41C2-A902-2C1844C98629}" type="sibTrans" cxnId="{CBBF8DFE-E29E-46CF-9188-4BF3C561A882}">
      <dgm:prSet/>
      <dgm:spPr/>
      <dgm:t>
        <a:bodyPr/>
        <a:lstStyle/>
        <a:p>
          <a:endParaRPr lang="en-IN"/>
        </a:p>
      </dgm:t>
    </dgm:pt>
    <dgm:pt modelId="{3C451278-8716-4286-969D-B8675EFCD956}">
      <dgm:prSet/>
      <dgm:spPr/>
      <dgm:t>
        <a:bodyPr/>
        <a:lstStyle/>
        <a:p>
          <a:r>
            <a:rPr lang="en-US" dirty="0"/>
            <a:t>Connected component labeling works on binary or gray level images and different measures of connectivity are possible. we assume binary input images and </a:t>
          </a:r>
          <a:r>
            <a:rPr lang="en-US" i="1" dirty="0"/>
            <a:t>8-</a:t>
          </a:r>
          <a:r>
            <a:rPr lang="en-US" dirty="0"/>
            <a:t> connectivity. The connected components labeling operator scans the image by moving along a row until it comes to a point </a:t>
          </a:r>
          <a:r>
            <a:rPr lang="en-US" i="1" dirty="0"/>
            <a:t>p</a:t>
          </a:r>
          <a:r>
            <a:rPr lang="en-US" dirty="0"/>
            <a:t> (where </a:t>
          </a:r>
          <a:r>
            <a:rPr lang="en-US" i="1" dirty="0"/>
            <a:t>p</a:t>
          </a:r>
          <a:r>
            <a:rPr lang="en-US" dirty="0"/>
            <a:t> denotes the pixel to be labeled at any stage in the scanning process) for which </a:t>
          </a:r>
          <a:r>
            <a:rPr lang="en-US" i="1" dirty="0"/>
            <a:t>V={1}</a:t>
          </a:r>
          <a:r>
            <a:rPr lang="en-US" dirty="0"/>
            <a:t>. When this is true, it examines the eight neighbors of </a:t>
          </a:r>
          <a:r>
            <a:rPr lang="en-US" i="1" dirty="0"/>
            <a:t>p</a:t>
          </a:r>
          <a:r>
            <a:rPr lang="en-US" dirty="0"/>
            <a:t> which have already been encountered in the scan</a:t>
          </a:r>
          <a:endParaRPr lang="en-IN" dirty="0"/>
        </a:p>
      </dgm:t>
    </dgm:pt>
    <dgm:pt modelId="{C9463E87-47E0-4220-8E19-0A9C1EDBE3B9}" type="parTrans" cxnId="{EBE62157-22A7-4767-9237-1E210740F682}">
      <dgm:prSet/>
      <dgm:spPr/>
      <dgm:t>
        <a:bodyPr/>
        <a:lstStyle/>
        <a:p>
          <a:endParaRPr lang="en-IN"/>
        </a:p>
      </dgm:t>
    </dgm:pt>
    <dgm:pt modelId="{0629902B-BE96-4648-81F4-7E5290C9F884}" type="sibTrans" cxnId="{EBE62157-22A7-4767-9237-1E210740F682}">
      <dgm:prSet/>
      <dgm:spPr/>
      <dgm:t>
        <a:bodyPr/>
        <a:lstStyle/>
        <a:p>
          <a:endParaRPr lang="en-IN"/>
        </a:p>
      </dgm:t>
    </dgm:pt>
    <dgm:pt modelId="{67205B85-D574-45A1-B93F-F6C1E887B893}">
      <dgm:prSet/>
      <dgm:spPr/>
      <dgm:t>
        <a:bodyPr/>
        <a:lstStyle/>
        <a:p>
          <a:r>
            <a:rPr lang="en-US"/>
            <a:t>After completing the scan, the equivalent label pairs are sorted into equivalence classes and a unique label is assigned to each class. As a final step, a second scan is made through the image, during which each label is replaced by the label assigned to its equivalence classes. For display, the labels might be different graylevels or colors.</a:t>
          </a:r>
          <a:endParaRPr lang="en-IN"/>
        </a:p>
      </dgm:t>
    </dgm:pt>
    <dgm:pt modelId="{4EA2E53C-F908-4836-B74E-8C28A54CA304}" type="parTrans" cxnId="{79DB75FD-ECD0-4DA9-9DAD-7A4C6CE08B07}">
      <dgm:prSet/>
      <dgm:spPr/>
      <dgm:t>
        <a:bodyPr/>
        <a:lstStyle/>
        <a:p>
          <a:endParaRPr lang="en-IN"/>
        </a:p>
      </dgm:t>
    </dgm:pt>
    <dgm:pt modelId="{F10135E8-8F43-41C9-8DAE-641476310392}" type="sibTrans" cxnId="{79DB75FD-ECD0-4DA9-9DAD-7A4C6CE08B07}">
      <dgm:prSet/>
      <dgm:spPr/>
      <dgm:t>
        <a:bodyPr/>
        <a:lstStyle/>
        <a:p>
          <a:endParaRPr lang="en-IN"/>
        </a:p>
      </dgm:t>
    </dgm:pt>
    <dgm:pt modelId="{C735E07F-E344-4DD9-97CA-7513133DCA24}" type="pres">
      <dgm:prSet presAssocID="{77B8D228-907D-49D1-B8E6-861067DB5D87}" presName="Name0" presStyleCnt="0">
        <dgm:presLayoutVars>
          <dgm:chMax val="7"/>
          <dgm:dir/>
          <dgm:animLvl val="lvl"/>
          <dgm:resizeHandles val="exact"/>
        </dgm:presLayoutVars>
      </dgm:prSet>
      <dgm:spPr/>
    </dgm:pt>
    <dgm:pt modelId="{A417DC8E-D2AC-4D0B-BFF1-EBE7B0666CCD}" type="pres">
      <dgm:prSet presAssocID="{198D7EF0-9B2D-4AAB-8361-456EC98A371E}" presName="circle1" presStyleLbl="node1" presStyleIdx="0" presStyleCnt="3"/>
      <dgm:spPr/>
    </dgm:pt>
    <dgm:pt modelId="{A718DC77-D127-4128-8996-957776FF7271}" type="pres">
      <dgm:prSet presAssocID="{198D7EF0-9B2D-4AAB-8361-456EC98A371E}" presName="space" presStyleCnt="0"/>
      <dgm:spPr/>
    </dgm:pt>
    <dgm:pt modelId="{7294534F-62C1-48AC-A7BC-8868E9926AD1}" type="pres">
      <dgm:prSet presAssocID="{198D7EF0-9B2D-4AAB-8361-456EC98A371E}" presName="rect1" presStyleLbl="alignAcc1" presStyleIdx="0" presStyleCnt="3"/>
      <dgm:spPr/>
    </dgm:pt>
    <dgm:pt modelId="{38A78B15-0284-4611-986D-DC7DDB982333}" type="pres">
      <dgm:prSet presAssocID="{3C451278-8716-4286-969D-B8675EFCD956}" presName="vertSpace2" presStyleLbl="node1" presStyleIdx="0" presStyleCnt="3"/>
      <dgm:spPr/>
    </dgm:pt>
    <dgm:pt modelId="{FC4772E1-4557-4C60-8071-B509138AE072}" type="pres">
      <dgm:prSet presAssocID="{3C451278-8716-4286-969D-B8675EFCD956}" presName="circle2" presStyleLbl="node1" presStyleIdx="1" presStyleCnt="3"/>
      <dgm:spPr/>
    </dgm:pt>
    <dgm:pt modelId="{50639647-59CD-42D6-A1DE-54BAF98480B4}" type="pres">
      <dgm:prSet presAssocID="{3C451278-8716-4286-969D-B8675EFCD956}" presName="rect2" presStyleLbl="alignAcc1" presStyleIdx="1" presStyleCnt="3"/>
      <dgm:spPr/>
    </dgm:pt>
    <dgm:pt modelId="{CA6D84AF-FD9A-49BA-89FF-33AE124D686D}" type="pres">
      <dgm:prSet presAssocID="{67205B85-D574-45A1-B93F-F6C1E887B893}" presName="vertSpace3" presStyleLbl="node1" presStyleIdx="1" presStyleCnt="3"/>
      <dgm:spPr/>
    </dgm:pt>
    <dgm:pt modelId="{76CEBDB4-E254-4435-A5F7-18A395C1F11A}" type="pres">
      <dgm:prSet presAssocID="{67205B85-D574-45A1-B93F-F6C1E887B893}" presName="circle3" presStyleLbl="node1" presStyleIdx="2" presStyleCnt="3"/>
      <dgm:spPr/>
    </dgm:pt>
    <dgm:pt modelId="{7A08BA6F-2525-4E08-9153-0FB52C3AC3BC}" type="pres">
      <dgm:prSet presAssocID="{67205B85-D574-45A1-B93F-F6C1E887B893}" presName="rect3" presStyleLbl="alignAcc1" presStyleIdx="2" presStyleCnt="3"/>
      <dgm:spPr/>
    </dgm:pt>
    <dgm:pt modelId="{A9A7D7A5-4282-4CFD-BF95-B4350DD2FE6D}" type="pres">
      <dgm:prSet presAssocID="{198D7EF0-9B2D-4AAB-8361-456EC98A371E}" presName="rect1ParTxNoCh" presStyleLbl="alignAcc1" presStyleIdx="2" presStyleCnt="3">
        <dgm:presLayoutVars>
          <dgm:chMax val="1"/>
          <dgm:bulletEnabled val="1"/>
        </dgm:presLayoutVars>
      </dgm:prSet>
      <dgm:spPr/>
    </dgm:pt>
    <dgm:pt modelId="{3A4A3FF8-6260-4C5A-99A3-69A8EB9E83E5}" type="pres">
      <dgm:prSet presAssocID="{3C451278-8716-4286-969D-B8675EFCD956}" presName="rect2ParTxNoCh" presStyleLbl="alignAcc1" presStyleIdx="2" presStyleCnt="3">
        <dgm:presLayoutVars>
          <dgm:chMax val="1"/>
          <dgm:bulletEnabled val="1"/>
        </dgm:presLayoutVars>
      </dgm:prSet>
      <dgm:spPr/>
    </dgm:pt>
    <dgm:pt modelId="{AA6D8F59-B32F-4944-AC05-6DC2C022049E}" type="pres">
      <dgm:prSet presAssocID="{67205B85-D574-45A1-B93F-F6C1E887B893}" presName="rect3ParTxNoCh" presStyleLbl="alignAcc1" presStyleIdx="2" presStyleCnt="3">
        <dgm:presLayoutVars>
          <dgm:chMax val="1"/>
          <dgm:bulletEnabled val="1"/>
        </dgm:presLayoutVars>
      </dgm:prSet>
      <dgm:spPr/>
    </dgm:pt>
  </dgm:ptLst>
  <dgm:cxnLst>
    <dgm:cxn modelId="{5CAEFD0D-10DA-4548-9DFD-E56D12D0F385}" type="presOf" srcId="{198D7EF0-9B2D-4AAB-8361-456EC98A371E}" destId="{A9A7D7A5-4282-4CFD-BF95-B4350DD2FE6D}" srcOrd="1" destOrd="0" presId="urn:microsoft.com/office/officeart/2005/8/layout/target3"/>
    <dgm:cxn modelId="{34DF834E-532F-4B45-A925-9BDF467A456C}" type="presOf" srcId="{67205B85-D574-45A1-B93F-F6C1E887B893}" destId="{AA6D8F59-B32F-4944-AC05-6DC2C022049E}" srcOrd="1" destOrd="0" presId="urn:microsoft.com/office/officeart/2005/8/layout/target3"/>
    <dgm:cxn modelId="{EBE62157-22A7-4767-9237-1E210740F682}" srcId="{77B8D228-907D-49D1-B8E6-861067DB5D87}" destId="{3C451278-8716-4286-969D-B8675EFCD956}" srcOrd="1" destOrd="0" parTransId="{C9463E87-47E0-4220-8E19-0A9C1EDBE3B9}" sibTransId="{0629902B-BE96-4648-81F4-7E5290C9F884}"/>
    <dgm:cxn modelId="{8C132EA2-4564-441F-8D01-E7143BE6F9B8}" type="presOf" srcId="{198D7EF0-9B2D-4AAB-8361-456EC98A371E}" destId="{7294534F-62C1-48AC-A7BC-8868E9926AD1}" srcOrd="0" destOrd="0" presId="urn:microsoft.com/office/officeart/2005/8/layout/target3"/>
    <dgm:cxn modelId="{401963A3-096F-470C-A6F0-BCEFEDD715C1}" type="presOf" srcId="{67205B85-D574-45A1-B93F-F6C1E887B893}" destId="{7A08BA6F-2525-4E08-9153-0FB52C3AC3BC}" srcOrd="0" destOrd="0" presId="urn:microsoft.com/office/officeart/2005/8/layout/target3"/>
    <dgm:cxn modelId="{42AA0AB8-EA71-428B-9BA8-BB5A92BFCF1C}" type="presOf" srcId="{77B8D228-907D-49D1-B8E6-861067DB5D87}" destId="{C735E07F-E344-4DD9-97CA-7513133DCA24}" srcOrd="0" destOrd="0" presId="urn:microsoft.com/office/officeart/2005/8/layout/target3"/>
    <dgm:cxn modelId="{2A55A7DF-3F7A-41DD-A784-53DFC64327FE}" type="presOf" srcId="{3C451278-8716-4286-969D-B8675EFCD956}" destId="{3A4A3FF8-6260-4C5A-99A3-69A8EB9E83E5}" srcOrd="1" destOrd="0" presId="urn:microsoft.com/office/officeart/2005/8/layout/target3"/>
    <dgm:cxn modelId="{AC9591F2-88C8-40BE-8C93-5AEB4D163C44}" type="presOf" srcId="{3C451278-8716-4286-969D-B8675EFCD956}" destId="{50639647-59CD-42D6-A1DE-54BAF98480B4}" srcOrd="0" destOrd="0" presId="urn:microsoft.com/office/officeart/2005/8/layout/target3"/>
    <dgm:cxn modelId="{79DB75FD-ECD0-4DA9-9DAD-7A4C6CE08B07}" srcId="{77B8D228-907D-49D1-B8E6-861067DB5D87}" destId="{67205B85-D574-45A1-B93F-F6C1E887B893}" srcOrd="2" destOrd="0" parTransId="{4EA2E53C-F908-4836-B74E-8C28A54CA304}" sibTransId="{F10135E8-8F43-41C9-8DAE-641476310392}"/>
    <dgm:cxn modelId="{CBBF8DFE-E29E-46CF-9188-4BF3C561A882}" srcId="{77B8D228-907D-49D1-B8E6-861067DB5D87}" destId="{198D7EF0-9B2D-4AAB-8361-456EC98A371E}" srcOrd="0" destOrd="0" parTransId="{6C0F8057-1200-4808-BF4E-9A2A3C3513AF}" sibTransId="{10A914CF-2711-41C2-A902-2C1844C98629}"/>
    <dgm:cxn modelId="{7685557E-1790-4013-A0B5-E2FE43068902}" type="presParOf" srcId="{C735E07F-E344-4DD9-97CA-7513133DCA24}" destId="{A417DC8E-D2AC-4D0B-BFF1-EBE7B0666CCD}" srcOrd="0" destOrd="0" presId="urn:microsoft.com/office/officeart/2005/8/layout/target3"/>
    <dgm:cxn modelId="{8F435E0E-77BF-429B-A74D-B0282E28BE20}" type="presParOf" srcId="{C735E07F-E344-4DD9-97CA-7513133DCA24}" destId="{A718DC77-D127-4128-8996-957776FF7271}" srcOrd="1" destOrd="0" presId="urn:microsoft.com/office/officeart/2005/8/layout/target3"/>
    <dgm:cxn modelId="{D11BFC4B-AA38-448C-BEBA-AA29C8D5524B}" type="presParOf" srcId="{C735E07F-E344-4DD9-97CA-7513133DCA24}" destId="{7294534F-62C1-48AC-A7BC-8868E9926AD1}" srcOrd="2" destOrd="0" presId="urn:microsoft.com/office/officeart/2005/8/layout/target3"/>
    <dgm:cxn modelId="{AB6A38DA-CB35-4276-9D8D-70AF29E40596}" type="presParOf" srcId="{C735E07F-E344-4DD9-97CA-7513133DCA24}" destId="{38A78B15-0284-4611-986D-DC7DDB982333}" srcOrd="3" destOrd="0" presId="urn:microsoft.com/office/officeart/2005/8/layout/target3"/>
    <dgm:cxn modelId="{18C0E174-38F5-4019-ABB7-B7F972D2A4A3}" type="presParOf" srcId="{C735E07F-E344-4DD9-97CA-7513133DCA24}" destId="{FC4772E1-4557-4C60-8071-B509138AE072}" srcOrd="4" destOrd="0" presId="urn:microsoft.com/office/officeart/2005/8/layout/target3"/>
    <dgm:cxn modelId="{7FFE07C4-53A1-48EB-91B6-CFFF673A5101}" type="presParOf" srcId="{C735E07F-E344-4DD9-97CA-7513133DCA24}" destId="{50639647-59CD-42D6-A1DE-54BAF98480B4}" srcOrd="5" destOrd="0" presId="urn:microsoft.com/office/officeart/2005/8/layout/target3"/>
    <dgm:cxn modelId="{67BCCEC7-E4E7-42D2-BCB1-42AA7074766D}" type="presParOf" srcId="{C735E07F-E344-4DD9-97CA-7513133DCA24}" destId="{CA6D84AF-FD9A-49BA-89FF-33AE124D686D}" srcOrd="6" destOrd="0" presId="urn:microsoft.com/office/officeart/2005/8/layout/target3"/>
    <dgm:cxn modelId="{0006E733-AA1D-4453-BCC7-7097CE6F7C23}" type="presParOf" srcId="{C735E07F-E344-4DD9-97CA-7513133DCA24}" destId="{76CEBDB4-E254-4435-A5F7-18A395C1F11A}" srcOrd="7" destOrd="0" presId="urn:microsoft.com/office/officeart/2005/8/layout/target3"/>
    <dgm:cxn modelId="{5DEA95B7-E697-4C4E-A84B-5DA2AA6646FF}" type="presParOf" srcId="{C735E07F-E344-4DD9-97CA-7513133DCA24}" destId="{7A08BA6F-2525-4E08-9153-0FB52C3AC3BC}" srcOrd="8" destOrd="0" presId="urn:microsoft.com/office/officeart/2005/8/layout/target3"/>
    <dgm:cxn modelId="{8A5841A1-77EE-404C-B070-61456E829AD4}" type="presParOf" srcId="{C735E07F-E344-4DD9-97CA-7513133DCA24}" destId="{A9A7D7A5-4282-4CFD-BF95-B4350DD2FE6D}" srcOrd="9" destOrd="0" presId="urn:microsoft.com/office/officeart/2005/8/layout/target3"/>
    <dgm:cxn modelId="{C100F543-F9FB-4AF4-A16A-71F626F6F53F}" type="presParOf" srcId="{C735E07F-E344-4DD9-97CA-7513133DCA24}" destId="{3A4A3FF8-6260-4C5A-99A3-69A8EB9E83E5}" srcOrd="10" destOrd="0" presId="urn:microsoft.com/office/officeart/2005/8/layout/target3"/>
    <dgm:cxn modelId="{38689EC1-BB32-4C01-9343-E104D8894362}" type="presParOf" srcId="{C735E07F-E344-4DD9-97CA-7513133DCA24}" destId="{AA6D8F59-B32F-4944-AC05-6DC2C022049E}" srcOrd="11" destOrd="0" presId="urn:microsoft.com/office/officeart/2005/8/layout/target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624659DE-F610-4EB3-84BC-8CDC5A78BAC0}" type="doc">
      <dgm:prSet loTypeId="urn:microsoft.com/office/officeart/2005/8/layout/lProcess3" loCatId="process" qsTypeId="urn:microsoft.com/office/officeart/2005/8/quickstyle/simple1" qsCatId="simple" csTypeId="urn:microsoft.com/office/officeart/2005/8/colors/accent1_2" csCatId="accent1" phldr="1"/>
      <dgm:spPr/>
      <dgm:t>
        <a:bodyPr/>
        <a:lstStyle/>
        <a:p>
          <a:endParaRPr lang="en-IN"/>
        </a:p>
      </dgm:t>
    </dgm:pt>
    <dgm:pt modelId="{2B9E2B89-C70E-4573-8FFC-6B3B6344BCD7}">
      <dgm:prSet/>
      <dgm:spPr/>
      <dgm:t>
        <a:bodyPr/>
        <a:lstStyle/>
        <a:p>
          <a:r>
            <a:rPr lang="en-IN" dirty="0"/>
            <a:t>To find number of components in the binary image.</a:t>
          </a:r>
        </a:p>
      </dgm:t>
    </dgm:pt>
    <dgm:pt modelId="{78825F23-8996-4CF7-9272-ADD92BDFB230}" type="parTrans" cxnId="{E1DFC578-F4BB-4C3F-AEA7-45C137105D5F}">
      <dgm:prSet/>
      <dgm:spPr/>
      <dgm:t>
        <a:bodyPr/>
        <a:lstStyle/>
        <a:p>
          <a:endParaRPr lang="en-IN"/>
        </a:p>
      </dgm:t>
    </dgm:pt>
    <dgm:pt modelId="{E08E4571-4953-4D02-90DA-B447E9C06B15}" type="sibTrans" cxnId="{E1DFC578-F4BB-4C3F-AEA7-45C137105D5F}">
      <dgm:prSet/>
      <dgm:spPr/>
      <dgm:t>
        <a:bodyPr/>
        <a:lstStyle/>
        <a:p>
          <a:endParaRPr lang="en-IN"/>
        </a:p>
      </dgm:t>
    </dgm:pt>
    <dgm:pt modelId="{85E5B202-6F88-4B60-BED9-3411ADA93B5D}">
      <dgm:prSet/>
      <dgm:spPr/>
      <dgm:t>
        <a:bodyPr/>
        <a:lstStyle/>
        <a:p>
          <a:r>
            <a:rPr lang="en-IN" dirty="0"/>
            <a:t>For image Segmentation.</a:t>
          </a:r>
        </a:p>
      </dgm:t>
    </dgm:pt>
    <dgm:pt modelId="{9A8A8BDC-F51D-4F0F-9FDE-47F896986713}" type="parTrans" cxnId="{3A6DEB75-FED3-4D69-9588-A92C3FB831C5}">
      <dgm:prSet/>
      <dgm:spPr/>
      <dgm:t>
        <a:bodyPr/>
        <a:lstStyle/>
        <a:p>
          <a:endParaRPr lang="en-IN"/>
        </a:p>
      </dgm:t>
    </dgm:pt>
    <dgm:pt modelId="{600090BC-1071-419B-BA20-EEDFE0CAF608}" type="sibTrans" cxnId="{3A6DEB75-FED3-4D69-9588-A92C3FB831C5}">
      <dgm:prSet/>
      <dgm:spPr/>
      <dgm:t>
        <a:bodyPr/>
        <a:lstStyle/>
        <a:p>
          <a:endParaRPr lang="en-IN"/>
        </a:p>
      </dgm:t>
    </dgm:pt>
    <dgm:pt modelId="{682F8184-5651-4A3D-A944-459003555CA7}" type="pres">
      <dgm:prSet presAssocID="{624659DE-F610-4EB3-84BC-8CDC5A78BAC0}" presName="Name0" presStyleCnt="0">
        <dgm:presLayoutVars>
          <dgm:chPref val="3"/>
          <dgm:dir/>
          <dgm:animLvl val="lvl"/>
          <dgm:resizeHandles/>
        </dgm:presLayoutVars>
      </dgm:prSet>
      <dgm:spPr/>
    </dgm:pt>
    <dgm:pt modelId="{96888F28-56FF-44E5-9D51-370208668DD4}" type="pres">
      <dgm:prSet presAssocID="{2B9E2B89-C70E-4573-8FFC-6B3B6344BCD7}" presName="horFlow" presStyleCnt="0"/>
      <dgm:spPr/>
    </dgm:pt>
    <dgm:pt modelId="{52BCA664-0079-4944-89B5-D0815D09B0DA}" type="pres">
      <dgm:prSet presAssocID="{2B9E2B89-C70E-4573-8FFC-6B3B6344BCD7}" presName="bigChev" presStyleLbl="node1" presStyleIdx="0" presStyleCnt="2"/>
      <dgm:spPr/>
    </dgm:pt>
    <dgm:pt modelId="{B91FBF0D-2A61-488D-84E3-57643967D2D8}" type="pres">
      <dgm:prSet presAssocID="{2B9E2B89-C70E-4573-8FFC-6B3B6344BCD7}" presName="vSp" presStyleCnt="0"/>
      <dgm:spPr/>
    </dgm:pt>
    <dgm:pt modelId="{AC456CFF-AB09-4B50-8E77-4D86B2079766}" type="pres">
      <dgm:prSet presAssocID="{85E5B202-6F88-4B60-BED9-3411ADA93B5D}" presName="horFlow" presStyleCnt="0"/>
      <dgm:spPr/>
    </dgm:pt>
    <dgm:pt modelId="{0AE5D244-1430-4186-972C-3281F7773558}" type="pres">
      <dgm:prSet presAssocID="{85E5B202-6F88-4B60-BED9-3411ADA93B5D}" presName="bigChev" presStyleLbl="node1" presStyleIdx="1" presStyleCnt="2"/>
      <dgm:spPr/>
    </dgm:pt>
  </dgm:ptLst>
  <dgm:cxnLst>
    <dgm:cxn modelId="{4B9A0C05-2168-4FD9-8E02-9C11853EE7FC}" type="presOf" srcId="{2B9E2B89-C70E-4573-8FFC-6B3B6344BCD7}" destId="{52BCA664-0079-4944-89B5-D0815D09B0DA}" srcOrd="0" destOrd="0" presId="urn:microsoft.com/office/officeart/2005/8/layout/lProcess3"/>
    <dgm:cxn modelId="{29B69A5D-FEC3-437F-BA81-B197D16EC922}" type="presOf" srcId="{624659DE-F610-4EB3-84BC-8CDC5A78BAC0}" destId="{682F8184-5651-4A3D-A944-459003555CA7}" srcOrd="0" destOrd="0" presId="urn:microsoft.com/office/officeart/2005/8/layout/lProcess3"/>
    <dgm:cxn modelId="{939F5870-BD7B-4628-870B-60B524B42717}" type="presOf" srcId="{85E5B202-6F88-4B60-BED9-3411ADA93B5D}" destId="{0AE5D244-1430-4186-972C-3281F7773558}" srcOrd="0" destOrd="0" presId="urn:microsoft.com/office/officeart/2005/8/layout/lProcess3"/>
    <dgm:cxn modelId="{3A6DEB75-FED3-4D69-9588-A92C3FB831C5}" srcId="{624659DE-F610-4EB3-84BC-8CDC5A78BAC0}" destId="{85E5B202-6F88-4B60-BED9-3411ADA93B5D}" srcOrd="1" destOrd="0" parTransId="{9A8A8BDC-F51D-4F0F-9FDE-47F896986713}" sibTransId="{600090BC-1071-419B-BA20-EEDFE0CAF608}"/>
    <dgm:cxn modelId="{E1DFC578-F4BB-4C3F-AEA7-45C137105D5F}" srcId="{624659DE-F610-4EB3-84BC-8CDC5A78BAC0}" destId="{2B9E2B89-C70E-4573-8FFC-6B3B6344BCD7}" srcOrd="0" destOrd="0" parTransId="{78825F23-8996-4CF7-9272-ADD92BDFB230}" sibTransId="{E08E4571-4953-4D02-90DA-B447E9C06B15}"/>
    <dgm:cxn modelId="{9A64E88D-C376-4EED-9663-5AA3162D89C2}" type="presParOf" srcId="{682F8184-5651-4A3D-A944-459003555CA7}" destId="{96888F28-56FF-44E5-9D51-370208668DD4}" srcOrd="0" destOrd="0" presId="urn:microsoft.com/office/officeart/2005/8/layout/lProcess3"/>
    <dgm:cxn modelId="{FF62DF0D-8CA3-46B9-913D-8C1F0F0869D6}" type="presParOf" srcId="{96888F28-56FF-44E5-9D51-370208668DD4}" destId="{52BCA664-0079-4944-89B5-D0815D09B0DA}" srcOrd="0" destOrd="0" presId="urn:microsoft.com/office/officeart/2005/8/layout/lProcess3"/>
    <dgm:cxn modelId="{4EBC8052-50C5-4D37-BFBC-E9168356ADDE}" type="presParOf" srcId="{682F8184-5651-4A3D-A944-459003555CA7}" destId="{B91FBF0D-2A61-488D-84E3-57643967D2D8}" srcOrd="1" destOrd="0" presId="urn:microsoft.com/office/officeart/2005/8/layout/lProcess3"/>
    <dgm:cxn modelId="{DF8B9BE0-23F0-42BF-9BAB-FFDD53FB2727}" type="presParOf" srcId="{682F8184-5651-4A3D-A944-459003555CA7}" destId="{AC456CFF-AB09-4B50-8E77-4D86B2079766}" srcOrd="2" destOrd="0" presId="urn:microsoft.com/office/officeart/2005/8/layout/lProcess3"/>
    <dgm:cxn modelId="{A1C9ABE5-B52F-4686-9FD8-884478A426D6}" type="presParOf" srcId="{AC456CFF-AB09-4B50-8E77-4D86B2079766}" destId="{0AE5D244-1430-4186-972C-3281F7773558}" srcOrd="0" destOrd="0" presId="urn:microsoft.com/office/officeart/2005/8/layout/l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EF1690B-1121-4A9C-BDA5-77AB45E0580C}" type="doc">
      <dgm:prSet loTypeId="urn:microsoft.com/office/officeart/2005/8/layout/target3" loCatId="relationship" qsTypeId="urn:microsoft.com/office/officeart/2005/8/quickstyle/simple3" qsCatId="simple" csTypeId="urn:microsoft.com/office/officeart/2005/8/colors/accent1_2" csCatId="accent1" phldr="1"/>
      <dgm:spPr/>
      <dgm:t>
        <a:bodyPr/>
        <a:lstStyle/>
        <a:p>
          <a:endParaRPr lang="en-IN"/>
        </a:p>
      </dgm:t>
    </dgm:pt>
    <dgm:pt modelId="{8D94C185-ECC7-4965-8668-762B4C56F634}">
      <dgm:prSet/>
      <dgm:spPr/>
      <dgm:t>
        <a:bodyPr/>
        <a:lstStyle/>
        <a:p>
          <a:r>
            <a:rPr lang="en-IN" dirty="0"/>
            <a:t>The .</a:t>
          </a:r>
          <a:r>
            <a:rPr lang="en-IN" dirty="0" err="1"/>
            <a:t>png</a:t>
          </a:r>
          <a:r>
            <a:rPr lang="en-IN" dirty="0"/>
            <a:t> file that is exists in the system in ascii format so that we can store them in arrays or any other data structure.</a:t>
          </a:r>
        </a:p>
      </dgm:t>
    </dgm:pt>
    <dgm:pt modelId="{5DE52297-F9CA-4804-855A-51396A41CA21}" type="parTrans" cxnId="{669D0E3B-1702-4148-A026-B2B0180FB4F1}">
      <dgm:prSet/>
      <dgm:spPr/>
      <dgm:t>
        <a:bodyPr/>
        <a:lstStyle/>
        <a:p>
          <a:endParaRPr lang="en-IN"/>
        </a:p>
      </dgm:t>
    </dgm:pt>
    <dgm:pt modelId="{14CA19F5-2929-4B86-893A-64850F66D78B}" type="sibTrans" cxnId="{669D0E3B-1702-4148-A026-B2B0180FB4F1}">
      <dgm:prSet/>
      <dgm:spPr/>
      <dgm:t>
        <a:bodyPr/>
        <a:lstStyle/>
        <a:p>
          <a:endParaRPr lang="en-IN"/>
        </a:p>
      </dgm:t>
    </dgm:pt>
    <dgm:pt modelId="{DB13CCAC-3551-48D0-A707-99D6A523AA3F}">
      <dgm:prSet/>
      <dgm:spPr/>
      <dgm:t>
        <a:bodyPr/>
        <a:lstStyle/>
        <a:p>
          <a:r>
            <a:rPr lang="en-IN" dirty="0"/>
            <a:t>The 1</a:t>
          </a:r>
          <a:r>
            <a:rPr lang="en-IN" baseline="30000" dirty="0"/>
            <a:t>st</a:t>
          </a:r>
          <a:r>
            <a:rPr lang="en-IN" dirty="0"/>
            <a:t> line of the file contain the header name, 2</a:t>
          </a:r>
          <a:r>
            <a:rPr lang="en-IN" baseline="30000" dirty="0"/>
            <a:t>nd</a:t>
          </a:r>
          <a:r>
            <a:rPr lang="en-IN" dirty="0"/>
            <a:t> line of the file contain number of columns and number of rows with a space in between them and the 3</a:t>
          </a:r>
          <a:r>
            <a:rPr lang="en-IN" baseline="30000" dirty="0"/>
            <a:t>rd</a:t>
          </a:r>
          <a:r>
            <a:rPr lang="en-IN" dirty="0"/>
            <a:t> line contain the maximum value of the pixel that the image file having.</a:t>
          </a:r>
        </a:p>
      </dgm:t>
    </dgm:pt>
    <dgm:pt modelId="{9E4B4578-D1B5-423C-B249-83717FDBD72D}" type="parTrans" cxnId="{7D8E8195-2109-4E7C-BC49-A4AD02B775F1}">
      <dgm:prSet/>
      <dgm:spPr/>
      <dgm:t>
        <a:bodyPr/>
        <a:lstStyle/>
        <a:p>
          <a:endParaRPr lang="en-IN"/>
        </a:p>
      </dgm:t>
    </dgm:pt>
    <dgm:pt modelId="{2404C0E1-6AAD-4986-B0A1-992CC8F74283}" type="sibTrans" cxnId="{7D8E8195-2109-4E7C-BC49-A4AD02B775F1}">
      <dgm:prSet/>
      <dgm:spPr/>
      <dgm:t>
        <a:bodyPr/>
        <a:lstStyle/>
        <a:p>
          <a:endParaRPr lang="en-IN"/>
        </a:p>
      </dgm:t>
    </dgm:pt>
    <dgm:pt modelId="{334F689C-99C7-4425-A3DC-2199C216AE12}">
      <dgm:prSet/>
      <dgm:spPr/>
      <dgm:t>
        <a:bodyPr/>
        <a:lstStyle/>
        <a:p>
          <a:r>
            <a:rPr lang="en-IN" dirty="0"/>
            <a:t>In each of remaining columns x rows number of lines will contain the pixel values of the image.</a:t>
          </a:r>
        </a:p>
      </dgm:t>
    </dgm:pt>
    <dgm:pt modelId="{51D352D4-8064-478B-942D-090EE9952257}" type="parTrans" cxnId="{109546CD-D16A-444B-BEFF-3CEBD02356A0}">
      <dgm:prSet/>
      <dgm:spPr/>
      <dgm:t>
        <a:bodyPr/>
        <a:lstStyle/>
        <a:p>
          <a:endParaRPr lang="en-IN"/>
        </a:p>
      </dgm:t>
    </dgm:pt>
    <dgm:pt modelId="{ACA49C01-8C7F-4E86-859D-E9BBBF2D2F02}" type="sibTrans" cxnId="{109546CD-D16A-444B-BEFF-3CEBD02356A0}">
      <dgm:prSet/>
      <dgm:spPr/>
      <dgm:t>
        <a:bodyPr/>
        <a:lstStyle/>
        <a:p>
          <a:endParaRPr lang="en-IN"/>
        </a:p>
      </dgm:t>
    </dgm:pt>
    <dgm:pt modelId="{157F89F9-689E-4CA1-A029-2FC0E28C23C7}" type="pres">
      <dgm:prSet presAssocID="{AEF1690B-1121-4A9C-BDA5-77AB45E0580C}" presName="Name0" presStyleCnt="0">
        <dgm:presLayoutVars>
          <dgm:chMax val="7"/>
          <dgm:dir/>
          <dgm:animLvl val="lvl"/>
          <dgm:resizeHandles val="exact"/>
        </dgm:presLayoutVars>
      </dgm:prSet>
      <dgm:spPr/>
    </dgm:pt>
    <dgm:pt modelId="{DCE50350-DC75-40E2-89FA-2A6536F409E7}" type="pres">
      <dgm:prSet presAssocID="{8D94C185-ECC7-4965-8668-762B4C56F634}" presName="circle1" presStyleLbl="node1" presStyleIdx="0" presStyleCnt="3"/>
      <dgm:spPr/>
    </dgm:pt>
    <dgm:pt modelId="{30411EBC-2FBD-40AD-9D9C-38B2C91CFD8D}" type="pres">
      <dgm:prSet presAssocID="{8D94C185-ECC7-4965-8668-762B4C56F634}" presName="space" presStyleCnt="0"/>
      <dgm:spPr/>
    </dgm:pt>
    <dgm:pt modelId="{114E2931-1BC0-4E81-8430-6691B50FB546}" type="pres">
      <dgm:prSet presAssocID="{8D94C185-ECC7-4965-8668-762B4C56F634}" presName="rect1" presStyleLbl="alignAcc1" presStyleIdx="0" presStyleCnt="3"/>
      <dgm:spPr/>
    </dgm:pt>
    <dgm:pt modelId="{7D23CF25-3B62-4077-91B8-642BD537BF45}" type="pres">
      <dgm:prSet presAssocID="{DB13CCAC-3551-48D0-A707-99D6A523AA3F}" presName="vertSpace2" presStyleLbl="node1" presStyleIdx="0" presStyleCnt="3"/>
      <dgm:spPr/>
    </dgm:pt>
    <dgm:pt modelId="{E96EF614-8433-4BDD-8764-013BBA06554F}" type="pres">
      <dgm:prSet presAssocID="{DB13CCAC-3551-48D0-A707-99D6A523AA3F}" presName="circle2" presStyleLbl="node1" presStyleIdx="1" presStyleCnt="3"/>
      <dgm:spPr/>
    </dgm:pt>
    <dgm:pt modelId="{252064D7-06D2-4120-8342-55BDF31ED297}" type="pres">
      <dgm:prSet presAssocID="{DB13CCAC-3551-48D0-A707-99D6A523AA3F}" presName="rect2" presStyleLbl="alignAcc1" presStyleIdx="1" presStyleCnt="3"/>
      <dgm:spPr/>
    </dgm:pt>
    <dgm:pt modelId="{0131D55B-F5C7-4272-A5AB-2EA9BDD24A7E}" type="pres">
      <dgm:prSet presAssocID="{334F689C-99C7-4425-A3DC-2199C216AE12}" presName="vertSpace3" presStyleLbl="node1" presStyleIdx="1" presStyleCnt="3"/>
      <dgm:spPr/>
    </dgm:pt>
    <dgm:pt modelId="{1AC91227-9E9E-4215-A6C0-AF3402C8DFED}" type="pres">
      <dgm:prSet presAssocID="{334F689C-99C7-4425-A3DC-2199C216AE12}" presName="circle3" presStyleLbl="node1" presStyleIdx="2" presStyleCnt="3"/>
      <dgm:spPr/>
    </dgm:pt>
    <dgm:pt modelId="{45CBC9D0-96FE-4ABC-B7B0-91C07353A06D}" type="pres">
      <dgm:prSet presAssocID="{334F689C-99C7-4425-A3DC-2199C216AE12}" presName="rect3" presStyleLbl="alignAcc1" presStyleIdx="2" presStyleCnt="3"/>
      <dgm:spPr/>
    </dgm:pt>
    <dgm:pt modelId="{C5B1EFDC-C6B1-4F3F-9DE9-C7A6158C2651}" type="pres">
      <dgm:prSet presAssocID="{8D94C185-ECC7-4965-8668-762B4C56F634}" presName="rect1ParTxNoCh" presStyleLbl="alignAcc1" presStyleIdx="2" presStyleCnt="3">
        <dgm:presLayoutVars>
          <dgm:chMax val="1"/>
          <dgm:bulletEnabled val="1"/>
        </dgm:presLayoutVars>
      </dgm:prSet>
      <dgm:spPr/>
    </dgm:pt>
    <dgm:pt modelId="{83DE6CF8-B77C-4C8D-9291-3C93D203DD51}" type="pres">
      <dgm:prSet presAssocID="{DB13CCAC-3551-48D0-A707-99D6A523AA3F}" presName="rect2ParTxNoCh" presStyleLbl="alignAcc1" presStyleIdx="2" presStyleCnt="3">
        <dgm:presLayoutVars>
          <dgm:chMax val="1"/>
          <dgm:bulletEnabled val="1"/>
        </dgm:presLayoutVars>
      </dgm:prSet>
      <dgm:spPr/>
    </dgm:pt>
    <dgm:pt modelId="{8F1E14D4-B6EC-495C-8FD5-18FCB2860967}" type="pres">
      <dgm:prSet presAssocID="{334F689C-99C7-4425-A3DC-2199C216AE12}" presName="rect3ParTxNoCh" presStyleLbl="alignAcc1" presStyleIdx="2" presStyleCnt="3">
        <dgm:presLayoutVars>
          <dgm:chMax val="1"/>
          <dgm:bulletEnabled val="1"/>
        </dgm:presLayoutVars>
      </dgm:prSet>
      <dgm:spPr/>
    </dgm:pt>
  </dgm:ptLst>
  <dgm:cxnLst>
    <dgm:cxn modelId="{10D1351D-4463-4354-AA23-CECDE87BA982}" type="presOf" srcId="{8D94C185-ECC7-4965-8668-762B4C56F634}" destId="{114E2931-1BC0-4E81-8430-6691B50FB546}" srcOrd="0" destOrd="0" presId="urn:microsoft.com/office/officeart/2005/8/layout/target3"/>
    <dgm:cxn modelId="{22B64037-09B0-45FA-A57F-24FA4CAFE478}" type="presOf" srcId="{334F689C-99C7-4425-A3DC-2199C216AE12}" destId="{45CBC9D0-96FE-4ABC-B7B0-91C07353A06D}" srcOrd="0" destOrd="0" presId="urn:microsoft.com/office/officeart/2005/8/layout/target3"/>
    <dgm:cxn modelId="{669D0E3B-1702-4148-A026-B2B0180FB4F1}" srcId="{AEF1690B-1121-4A9C-BDA5-77AB45E0580C}" destId="{8D94C185-ECC7-4965-8668-762B4C56F634}" srcOrd="0" destOrd="0" parTransId="{5DE52297-F9CA-4804-855A-51396A41CA21}" sibTransId="{14CA19F5-2929-4B86-893A-64850F66D78B}"/>
    <dgm:cxn modelId="{1D357B6D-5944-45CA-9B0A-3F424779C3F0}" type="presOf" srcId="{334F689C-99C7-4425-A3DC-2199C216AE12}" destId="{8F1E14D4-B6EC-495C-8FD5-18FCB2860967}" srcOrd="1" destOrd="0" presId="urn:microsoft.com/office/officeart/2005/8/layout/target3"/>
    <dgm:cxn modelId="{7D8E8195-2109-4E7C-BC49-A4AD02B775F1}" srcId="{AEF1690B-1121-4A9C-BDA5-77AB45E0580C}" destId="{DB13CCAC-3551-48D0-A707-99D6A523AA3F}" srcOrd="1" destOrd="0" parTransId="{9E4B4578-D1B5-423C-B249-83717FDBD72D}" sibTransId="{2404C0E1-6AAD-4986-B0A1-992CC8F74283}"/>
    <dgm:cxn modelId="{44D3F4B4-AE6E-436E-A83E-3814BA0F79B6}" type="presOf" srcId="{DB13CCAC-3551-48D0-A707-99D6A523AA3F}" destId="{252064D7-06D2-4120-8342-55BDF31ED297}" srcOrd="0" destOrd="0" presId="urn:microsoft.com/office/officeart/2005/8/layout/target3"/>
    <dgm:cxn modelId="{A74EB3CB-D399-4795-94C7-8B791120DF6C}" type="presOf" srcId="{8D94C185-ECC7-4965-8668-762B4C56F634}" destId="{C5B1EFDC-C6B1-4F3F-9DE9-C7A6158C2651}" srcOrd="1" destOrd="0" presId="urn:microsoft.com/office/officeart/2005/8/layout/target3"/>
    <dgm:cxn modelId="{109546CD-D16A-444B-BEFF-3CEBD02356A0}" srcId="{AEF1690B-1121-4A9C-BDA5-77AB45E0580C}" destId="{334F689C-99C7-4425-A3DC-2199C216AE12}" srcOrd="2" destOrd="0" parTransId="{51D352D4-8064-478B-942D-090EE9952257}" sibTransId="{ACA49C01-8C7F-4E86-859D-E9BBBF2D2F02}"/>
    <dgm:cxn modelId="{A70461ED-AD36-4C65-AD2D-F6F82A57E3BF}" type="presOf" srcId="{AEF1690B-1121-4A9C-BDA5-77AB45E0580C}" destId="{157F89F9-689E-4CA1-A029-2FC0E28C23C7}" srcOrd="0" destOrd="0" presId="urn:microsoft.com/office/officeart/2005/8/layout/target3"/>
    <dgm:cxn modelId="{BEFE81FA-19BD-43A7-91E2-A4B1CE302490}" type="presOf" srcId="{DB13CCAC-3551-48D0-A707-99D6A523AA3F}" destId="{83DE6CF8-B77C-4C8D-9291-3C93D203DD51}" srcOrd="1" destOrd="0" presId="urn:microsoft.com/office/officeart/2005/8/layout/target3"/>
    <dgm:cxn modelId="{E149EE28-B311-47A5-9330-6E19536FCE90}" type="presParOf" srcId="{157F89F9-689E-4CA1-A029-2FC0E28C23C7}" destId="{DCE50350-DC75-40E2-89FA-2A6536F409E7}" srcOrd="0" destOrd="0" presId="urn:microsoft.com/office/officeart/2005/8/layout/target3"/>
    <dgm:cxn modelId="{06969744-FC95-425D-935A-73D1B1C1822B}" type="presParOf" srcId="{157F89F9-689E-4CA1-A029-2FC0E28C23C7}" destId="{30411EBC-2FBD-40AD-9D9C-38B2C91CFD8D}" srcOrd="1" destOrd="0" presId="urn:microsoft.com/office/officeart/2005/8/layout/target3"/>
    <dgm:cxn modelId="{B1A89B94-9343-4789-9F9F-D3597B2C31FF}" type="presParOf" srcId="{157F89F9-689E-4CA1-A029-2FC0E28C23C7}" destId="{114E2931-1BC0-4E81-8430-6691B50FB546}" srcOrd="2" destOrd="0" presId="urn:microsoft.com/office/officeart/2005/8/layout/target3"/>
    <dgm:cxn modelId="{E7BC1DAD-921B-44CD-B5C9-70C8E3F0720C}" type="presParOf" srcId="{157F89F9-689E-4CA1-A029-2FC0E28C23C7}" destId="{7D23CF25-3B62-4077-91B8-642BD537BF45}" srcOrd="3" destOrd="0" presId="urn:microsoft.com/office/officeart/2005/8/layout/target3"/>
    <dgm:cxn modelId="{BAD6EB50-922A-4B5C-B5D5-959686B447F5}" type="presParOf" srcId="{157F89F9-689E-4CA1-A029-2FC0E28C23C7}" destId="{E96EF614-8433-4BDD-8764-013BBA06554F}" srcOrd="4" destOrd="0" presId="urn:microsoft.com/office/officeart/2005/8/layout/target3"/>
    <dgm:cxn modelId="{7E7F3B96-26D6-4C56-A68B-06334F5DA28D}" type="presParOf" srcId="{157F89F9-689E-4CA1-A029-2FC0E28C23C7}" destId="{252064D7-06D2-4120-8342-55BDF31ED297}" srcOrd="5" destOrd="0" presId="urn:microsoft.com/office/officeart/2005/8/layout/target3"/>
    <dgm:cxn modelId="{EDBDC814-F588-4073-96DE-0F1C8A924228}" type="presParOf" srcId="{157F89F9-689E-4CA1-A029-2FC0E28C23C7}" destId="{0131D55B-F5C7-4272-A5AB-2EA9BDD24A7E}" srcOrd="6" destOrd="0" presId="urn:microsoft.com/office/officeart/2005/8/layout/target3"/>
    <dgm:cxn modelId="{A4D475A6-BD5C-4E89-8076-D49D36C052E2}" type="presParOf" srcId="{157F89F9-689E-4CA1-A029-2FC0E28C23C7}" destId="{1AC91227-9E9E-4215-A6C0-AF3402C8DFED}" srcOrd="7" destOrd="0" presId="urn:microsoft.com/office/officeart/2005/8/layout/target3"/>
    <dgm:cxn modelId="{35F4D331-4D46-461D-B907-F27D9127CCCF}" type="presParOf" srcId="{157F89F9-689E-4CA1-A029-2FC0E28C23C7}" destId="{45CBC9D0-96FE-4ABC-B7B0-91C07353A06D}" srcOrd="8" destOrd="0" presId="urn:microsoft.com/office/officeart/2005/8/layout/target3"/>
    <dgm:cxn modelId="{F2A8194C-A98D-45B3-89C3-6C2C22CD0E98}" type="presParOf" srcId="{157F89F9-689E-4CA1-A029-2FC0E28C23C7}" destId="{C5B1EFDC-C6B1-4F3F-9DE9-C7A6158C2651}" srcOrd="9" destOrd="0" presId="urn:microsoft.com/office/officeart/2005/8/layout/target3"/>
    <dgm:cxn modelId="{D068EBE1-C9B5-469F-BD1A-A7951EC6B859}" type="presParOf" srcId="{157F89F9-689E-4CA1-A029-2FC0E28C23C7}" destId="{83DE6CF8-B77C-4C8D-9291-3C93D203DD51}" srcOrd="10" destOrd="0" presId="urn:microsoft.com/office/officeart/2005/8/layout/target3"/>
    <dgm:cxn modelId="{1671F7B9-1693-4A3A-BCB5-2BE183BB1B0E}" type="presParOf" srcId="{157F89F9-689E-4CA1-A029-2FC0E28C23C7}" destId="{8F1E14D4-B6EC-495C-8FD5-18FCB2860967}" srcOrd="11" destOrd="0" presId="urn:microsoft.com/office/officeart/2005/8/layout/targe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24C5BAE-D5A4-41B5-BBAA-A4A2F2D872B3}" type="doc">
      <dgm:prSet loTypeId="urn:microsoft.com/office/officeart/2005/8/layout/lProcess3" loCatId="process" qsTypeId="urn:microsoft.com/office/officeart/2005/8/quickstyle/simple3" qsCatId="simple" csTypeId="urn:microsoft.com/office/officeart/2005/8/colors/accent1_2" csCatId="accent1"/>
      <dgm:spPr/>
      <dgm:t>
        <a:bodyPr/>
        <a:lstStyle/>
        <a:p>
          <a:endParaRPr lang="en-IN"/>
        </a:p>
      </dgm:t>
    </dgm:pt>
    <dgm:pt modelId="{B9C190B5-0546-41CF-B8D9-CB1C4325E070}">
      <dgm:prSet/>
      <dgm:spPr/>
      <dgm:t>
        <a:bodyPr/>
        <a:lstStyle/>
        <a:p>
          <a:r>
            <a:rPr lang="en-IN"/>
            <a:t>For getting copies of the same image.</a:t>
          </a:r>
        </a:p>
      </dgm:t>
    </dgm:pt>
    <dgm:pt modelId="{5425C20A-8652-4AF3-8E9C-7B68BEBBAF53}" type="parTrans" cxnId="{9360966F-4E9B-4914-AA16-4C8A8427E9DD}">
      <dgm:prSet/>
      <dgm:spPr/>
      <dgm:t>
        <a:bodyPr/>
        <a:lstStyle/>
        <a:p>
          <a:endParaRPr lang="en-IN"/>
        </a:p>
      </dgm:t>
    </dgm:pt>
    <dgm:pt modelId="{E9615871-06BA-4AA7-BD8C-9A241B9B6303}" type="sibTrans" cxnId="{9360966F-4E9B-4914-AA16-4C8A8427E9DD}">
      <dgm:prSet/>
      <dgm:spPr/>
      <dgm:t>
        <a:bodyPr/>
        <a:lstStyle/>
        <a:p>
          <a:endParaRPr lang="en-IN"/>
        </a:p>
      </dgm:t>
    </dgm:pt>
    <dgm:pt modelId="{C9EE2705-585A-43FD-92D6-09A2CB4A2A2D}">
      <dgm:prSet/>
      <dgm:spPr/>
      <dgm:t>
        <a:bodyPr/>
        <a:lstStyle/>
        <a:p>
          <a:r>
            <a:rPr lang="en-IN"/>
            <a:t>To store the same image in different locations.</a:t>
          </a:r>
        </a:p>
      </dgm:t>
    </dgm:pt>
    <dgm:pt modelId="{D3E82518-949A-4B06-8039-52A6C51A53C3}" type="parTrans" cxnId="{16981303-11ED-4337-83F2-407F852F9351}">
      <dgm:prSet/>
      <dgm:spPr/>
      <dgm:t>
        <a:bodyPr/>
        <a:lstStyle/>
        <a:p>
          <a:endParaRPr lang="en-IN"/>
        </a:p>
      </dgm:t>
    </dgm:pt>
    <dgm:pt modelId="{1388974B-2B79-4334-B8F2-07C424DDD87E}" type="sibTrans" cxnId="{16981303-11ED-4337-83F2-407F852F9351}">
      <dgm:prSet/>
      <dgm:spPr/>
      <dgm:t>
        <a:bodyPr/>
        <a:lstStyle/>
        <a:p>
          <a:endParaRPr lang="en-IN"/>
        </a:p>
      </dgm:t>
    </dgm:pt>
    <dgm:pt modelId="{8F683FE5-ADCF-4C81-8B15-9A2236AED3C7}">
      <dgm:prSet/>
      <dgm:spPr/>
      <dgm:t>
        <a:bodyPr/>
        <a:lstStyle/>
        <a:p>
          <a:r>
            <a:rPr lang="en-IN"/>
            <a:t>To store the same image with different names.</a:t>
          </a:r>
        </a:p>
      </dgm:t>
    </dgm:pt>
    <dgm:pt modelId="{39952F66-07D6-490E-8754-1C5F512558E7}" type="parTrans" cxnId="{D63CE478-CB3F-4FC3-B40D-F2A87F3B6EBB}">
      <dgm:prSet/>
      <dgm:spPr/>
      <dgm:t>
        <a:bodyPr/>
        <a:lstStyle/>
        <a:p>
          <a:endParaRPr lang="en-IN"/>
        </a:p>
      </dgm:t>
    </dgm:pt>
    <dgm:pt modelId="{9BEA689A-A4DC-489E-AEA9-619148B0E32C}" type="sibTrans" cxnId="{D63CE478-CB3F-4FC3-B40D-F2A87F3B6EBB}">
      <dgm:prSet/>
      <dgm:spPr/>
      <dgm:t>
        <a:bodyPr/>
        <a:lstStyle/>
        <a:p>
          <a:endParaRPr lang="en-IN"/>
        </a:p>
      </dgm:t>
    </dgm:pt>
    <dgm:pt modelId="{A59B521E-EB49-4179-A9B1-D1C7FF983CEE}" type="pres">
      <dgm:prSet presAssocID="{424C5BAE-D5A4-41B5-BBAA-A4A2F2D872B3}" presName="Name0" presStyleCnt="0">
        <dgm:presLayoutVars>
          <dgm:chPref val="3"/>
          <dgm:dir/>
          <dgm:animLvl val="lvl"/>
          <dgm:resizeHandles/>
        </dgm:presLayoutVars>
      </dgm:prSet>
      <dgm:spPr/>
    </dgm:pt>
    <dgm:pt modelId="{E6FB8C52-E421-45F3-8F6B-7490FE332A10}" type="pres">
      <dgm:prSet presAssocID="{B9C190B5-0546-41CF-B8D9-CB1C4325E070}" presName="horFlow" presStyleCnt="0"/>
      <dgm:spPr/>
    </dgm:pt>
    <dgm:pt modelId="{752CA458-6A81-4BC8-B879-CEC2DD590BBC}" type="pres">
      <dgm:prSet presAssocID="{B9C190B5-0546-41CF-B8D9-CB1C4325E070}" presName="bigChev" presStyleLbl="node1" presStyleIdx="0" presStyleCnt="3"/>
      <dgm:spPr/>
    </dgm:pt>
    <dgm:pt modelId="{B5C3C635-C3B3-4B0C-AABC-C1143E6C39AA}" type="pres">
      <dgm:prSet presAssocID="{B9C190B5-0546-41CF-B8D9-CB1C4325E070}" presName="vSp" presStyleCnt="0"/>
      <dgm:spPr/>
    </dgm:pt>
    <dgm:pt modelId="{A8815886-9C83-4887-A54C-3CD2165CB0BC}" type="pres">
      <dgm:prSet presAssocID="{C9EE2705-585A-43FD-92D6-09A2CB4A2A2D}" presName="horFlow" presStyleCnt="0"/>
      <dgm:spPr/>
    </dgm:pt>
    <dgm:pt modelId="{ADE536C7-B1D7-4124-BF19-B8CF3335A78D}" type="pres">
      <dgm:prSet presAssocID="{C9EE2705-585A-43FD-92D6-09A2CB4A2A2D}" presName="bigChev" presStyleLbl="node1" presStyleIdx="1" presStyleCnt="3"/>
      <dgm:spPr/>
    </dgm:pt>
    <dgm:pt modelId="{62FB41DA-1C0B-4309-BC96-313461629BF2}" type="pres">
      <dgm:prSet presAssocID="{C9EE2705-585A-43FD-92D6-09A2CB4A2A2D}" presName="vSp" presStyleCnt="0"/>
      <dgm:spPr/>
    </dgm:pt>
    <dgm:pt modelId="{3C578225-30A4-4CAA-8EC8-DE4A24E0932C}" type="pres">
      <dgm:prSet presAssocID="{8F683FE5-ADCF-4C81-8B15-9A2236AED3C7}" presName="horFlow" presStyleCnt="0"/>
      <dgm:spPr/>
    </dgm:pt>
    <dgm:pt modelId="{553302E6-3472-4354-B246-A101E4503DF8}" type="pres">
      <dgm:prSet presAssocID="{8F683FE5-ADCF-4C81-8B15-9A2236AED3C7}" presName="bigChev" presStyleLbl="node1" presStyleIdx="2" presStyleCnt="3"/>
      <dgm:spPr/>
    </dgm:pt>
  </dgm:ptLst>
  <dgm:cxnLst>
    <dgm:cxn modelId="{16981303-11ED-4337-83F2-407F852F9351}" srcId="{424C5BAE-D5A4-41B5-BBAA-A4A2F2D872B3}" destId="{C9EE2705-585A-43FD-92D6-09A2CB4A2A2D}" srcOrd="1" destOrd="0" parTransId="{D3E82518-949A-4B06-8039-52A6C51A53C3}" sibTransId="{1388974B-2B79-4334-B8F2-07C424DDD87E}"/>
    <dgm:cxn modelId="{475FEF4B-4A9D-41B9-9F99-04FCF2D1E46C}" type="presOf" srcId="{424C5BAE-D5A4-41B5-BBAA-A4A2F2D872B3}" destId="{A59B521E-EB49-4179-A9B1-D1C7FF983CEE}" srcOrd="0" destOrd="0" presId="urn:microsoft.com/office/officeart/2005/8/layout/lProcess3"/>
    <dgm:cxn modelId="{9360966F-4E9B-4914-AA16-4C8A8427E9DD}" srcId="{424C5BAE-D5A4-41B5-BBAA-A4A2F2D872B3}" destId="{B9C190B5-0546-41CF-B8D9-CB1C4325E070}" srcOrd="0" destOrd="0" parTransId="{5425C20A-8652-4AF3-8E9C-7B68BEBBAF53}" sibTransId="{E9615871-06BA-4AA7-BD8C-9A241B9B6303}"/>
    <dgm:cxn modelId="{D63CE478-CB3F-4FC3-B40D-F2A87F3B6EBB}" srcId="{424C5BAE-D5A4-41B5-BBAA-A4A2F2D872B3}" destId="{8F683FE5-ADCF-4C81-8B15-9A2236AED3C7}" srcOrd="2" destOrd="0" parTransId="{39952F66-07D6-490E-8754-1C5F512558E7}" sibTransId="{9BEA689A-A4DC-489E-AEA9-619148B0E32C}"/>
    <dgm:cxn modelId="{9AE6BD59-B4B6-4E14-B901-F303CC6F0A18}" type="presOf" srcId="{8F683FE5-ADCF-4C81-8B15-9A2236AED3C7}" destId="{553302E6-3472-4354-B246-A101E4503DF8}" srcOrd="0" destOrd="0" presId="urn:microsoft.com/office/officeart/2005/8/layout/lProcess3"/>
    <dgm:cxn modelId="{71123EC6-8E3B-4BA3-B1A2-904EE0A5B9F6}" type="presOf" srcId="{B9C190B5-0546-41CF-B8D9-CB1C4325E070}" destId="{752CA458-6A81-4BC8-B879-CEC2DD590BBC}" srcOrd="0" destOrd="0" presId="urn:microsoft.com/office/officeart/2005/8/layout/lProcess3"/>
    <dgm:cxn modelId="{9122AAF3-7638-41EC-936D-9546CD0D0A33}" type="presOf" srcId="{C9EE2705-585A-43FD-92D6-09A2CB4A2A2D}" destId="{ADE536C7-B1D7-4124-BF19-B8CF3335A78D}" srcOrd="0" destOrd="0" presId="urn:microsoft.com/office/officeart/2005/8/layout/lProcess3"/>
    <dgm:cxn modelId="{65290FC3-A1F8-46E9-BFBE-9E19C32D45F7}" type="presParOf" srcId="{A59B521E-EB49-4179-A9B1-D1C7FF983CEE}" destId="{E6FB8C52-E421-45F3-8F6B-7490FE332A10}" srcOrd="0" destOrd="0" presId="urn:microsoft.com/office/officeart/2005/8/layout/lProcess3"/>
    <dgm:cxn modelId="{9271C48E-E371-4B9B-8CAC-182FF0473859}" type="presParOf" srcId="{E6FB8C52-E421-45F3-8F6B-7490FE332A10}" destId="{752CA458-6A81-4BC8-B879-CEC2DD590BBC}" srcOrd="0" destOrd="0" presId="urn:microsoft.com/office/officeart/2005/8/layout/lProcess3"/>
    <dgm:cxn modelId="{74A7FCAB-9DF2-4E9F-9645-8B97CDA9E85D}" type="presParOf" srcId="{A59B521E-EB49-4179-A9B1-D1C7FF983CEE}" destId="{B5C3C635-C3B3-4B0C-AABC-C1143E6C39AA}" srcOrd="1" destOrd="0" presId="urn:microsoft.com/office/officeart/2005/8/layout/lProcess3"/>
    <dgm:cxn modelId="{94E2E727-61AE-4362-9E0E-0A8754EEDE3B}" type="presParOf" srcId="{A59B521E-EB49-4179-A9B1-D1C7FF983CEE}" destId="{A8815886-9C83-4887-A54C-3CD2165CB0BC}" srcOrd="2" destOrd="0" presId="urn:microsoft.com/office/officeart/2005/8/layout/lProcess3"/>
    <dgm:cxn modelId="{15919E07-65C4-4BAB-AE84-A218AC08B922}" type="presParOf" srcId="{A8815886-9C83-4887-A54C-3CD2165CB0BC}" destId="{ADE536C7-B1D7-4124-BF19-B8CF3335A78D}" srcOrd="0" destOrd="0" presId="urn:microsoft.com/office/officeart/2005/8/layout/lProcess3"/>
    <dgm:cxn modelId="{83B2D0DC-E312-4FAF-850F-AAE20DE3C373}" type="presParOf" srcId="{A59B521E-EB49-4179-A9B1-D1C7FF983CEE}" destId="{62FB41DA-1C0B-4309-BC96-313461629BF2}" srcOrd="3" destOrd="0" presId="urn:microsoft.com/office/officeart/2005/8/layout/lProcess3"/>
    <dgm:cxn modelId="{1830D1FC-2B32-4B07-BB1E-F9854DF81481}" type="presParOf" srcId="{A59B521E-EB49-4179-A9B1-D1C7FF983CEE}" destId="{3C578225-30A4-4CAA-8EC8-DE4A24E0932C}" srcOrd="4" destOrd="0" presId="urn:microsoft.com/office/officeart/2005/8/layout/lProcess3"/>
    <dgm:cxn modelId="{57E3D2AF-EC83-4569-B8BA-29EFC691CAE6}" type="presParOf" srcId="{3C578225-30A4-4CAA-8EC8-DE4A24E0932C}" destId="{553302E6-3472-4354-B246-A101E4503DF8}" srcOrd="0" destOrd="0" presId="urn:microsoft.com/office/officeart/2005/8/layout/l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8C7B438-4893-45C5-9778-5B5F7EE42B97}" type="doc">
      <dgm:prSet loTypeId="urn:microsoft.com/office/officeart/2005/8/layout/hProcess9" loCatId="process" qsTypeId="urn:microsoft.com/office/officeart/2005/8/quickstyle/simple3" qsCatId="simple" csTypeId="urn:microsoft.com/office/officeart/2005/8/colors/accent1_2" csCatId="accent1"/>
      <dgm:spPr/>
      <dgm:t>
        <a:bodyPr/>
        <a:lstStyle/>
        <a:p>
          <a:endParaRPr lang="en-IN"/>
        </a:p>
      </dgm:t>
    </dgm:pt>
    <dgm:pt modelId="{570421D3-C6CD-4BC0-A893-7533A0B5F951}">
      <dgm:prSet/>
      <dgm:spPr/>
      <dgm:t>
        <a:bodyPr/>
        <a:lstStyle/>
        <a:p>
          <a:r>
            <a:rPr lang="en-IN"/>
            <a:t>Task 2 – Mean Image Filtering</a:t>
          </a:r>
        </a:p>
      </dgm:t>
    </dgm:pt>
    <dgm:pt modelId="{A35CD366-C5FE-432E-81F9-008B5C0E4815}" type="parTrans" cxnId="{F8D97CCB-9425-48D4-9E22-3AAB83E67E25}">
      <dgm:prSet/>
      <dgm:spPr/>
      <dgm:t>
        <a:bodyPr/>
        <a:lstStyle/>
        <a:p>
          <a:endParaRPr lang="en-IN"/>
        </a:p>
      </dgm:t>
    </dgm:pt>
    <dgm:pt modelId="{B9D32439-3D62-4106-A1F9-43C3C7E5595A}" type="sibTrans" cxnId="{F8D97CCB-9425-48D4-9E22-3AAB83E67E25}">
      <dgm:prSet/>
      <dgm:spPr/>
      <dgm:t>
        <a:bodyPr/>
        <a:lstStyle/>
        <a:p>
          <a:endParaRPr lang="en-IN"/>
        </a:p>
      </dgm:t>
    </dgm:pt>
    <dgm:pt modelId="{463ACC98-2E94-474E-9F63-D31488537D20}" type="pres">
      <dgm:prSet presAssocID="{C8C7B438-4893-45C5-9778-5B5F7EE42B97}" presName="CompostProcess" presStyleCnt="0">
        <dgm:presLayoutVars>
          <dgm:dir/>
          <dgm:resizeHandles val="exact"/>
        </dgm:presLayoutVars>
      </dgm:prSet>
      <dgm:spPr/>
    </dgm:pt>
    <dgm:pt modelId="{BE180EAB-4014-499F-BD21-BC138987E6A4}" type="pres">
      <dgm:prSet presAssocID="{C8C7B438-4893-45C5-9778-5B5F7EE42B97}" presName="arrow" presStyleLbl="bgShp" presStyleIdx="0" presStyleCnt="1"/>
      <dgm:spPr/>
    </dgm:pt>
    <dgm:pt modelId="{353AD884-E411-46E5-B30F-FA7657DE9E8B}" type="pres">
      <dgm:prSet presAssocID="{C8C7B438-4893-45C5-9778-5B5F7EE42B97}" presName="linearProcess" presStyleCnt="0"/>
      <dgm:spPr/>
    </dgm:pt>
    <dgm:pt modelId="{E4034368-E004-475F-BC3E-429076F40FF2}" type="pres">
      <dgm:prSet presAssocID="{570421D3-C6CD-4BC0-A893-7533A0B5F951}" presName="textNode" presStyleLbl="node1" presStyleIdx="0" presStyleCnt="1">
        <dgm:presLayoutVars>
          <dgm:bulletEnabled val="1"/>
        </dgm:presLayoutVars>
      </dgm:prSet>
      <dgm:spPr/>
    </dgm:pt>
  </dgm:ptLst>
  <dgm:cxnLst>
    <dgm:cxn modelId="{89EF200A-2DE2-40F8-85C7-5ADF71872A17}" type="presOf" srcId="{570421D3-C6CD-4BC0-A893-7533A0B5F951}" destId="{E4034368-E004-475F-BC3E-429076F40FF2}" srcOrd="0" destOrd="0" presId="urn:microsoft.com/office/officeart/2005/8/layout/hProcess9"/>
    <dgm:cxn modelId="{0295CCB8-12F1-4799-A21B-7FCA197BBCA3}" type="presOf" srcId="{C8C7B438-4893-45C5-9778-5B5F7EE42B97}" destId="{463ACC98-2E94-474E-9F63-D31488537D20}" srcOrd="0" destOrd="0" presId="urn:microsoft.com/office/officeart/2005/8/layout/hProcess9"/>
    <dgm:cxn modelId="{F8D97CCB-9425-48D4-9E22-3AAB83E67E25}" srcId="{C8C7B438-4893-45C5-9778-5B5F7EE42B97}" destId="{570421D3-C6CD-4BC0-A893-7533A0B5F951}" srcOrd="0" destOrd="0" parTransId="{A35CD366-C5FE-432E-81F9-008B5C0E4815}" sibTransId="{B9D32439-3D62-4106-A1F9-43C3C7E5595A}"/>
    <dgm:cxn modelId="{84A3918B-8F7C-46CA-80A0-9DB00E895054}" type="presParOf" srcId="{463ACC98-2E94-474E-9F63-D31488537D20}" destId="{BE180EAB-4014-499F-BD21-BC138987E6A4}" srcOrd="0" destOrd="0" presId="urn:microsoft.com/office/officeart/2005/8/layout/hProcess9"/>
    <dgm:cxn modelId="{F1B6A363-E017-450C-8724-0966235B5F3B}" type="presParOf" srcId="{463ACC98-2E94-474E-9F63-D31488537D20}" destId="{353AD884-E411-46E5-B30F-FA7657DE9E8B}" srcOrd="1" destOrd="0" presId="urn:microsoft.com/office/officeart/2005/8/layout/hProcess9"/>
    <dgm:cxn modelId="{7730633D-455A-4AC8-8EAA-794C06BA8E65}" type="presParOf" srcId="{353AD884-E411-46E5-B30F-FA7657DE9E8B}" destId="{E4034368-E004-475F-BC3E-429076F40FF2}" srcOrd="0"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4C8DA934-4CF2-4F25-B77F-6AE90FD517E6}" type="doc">
      <dgm:prSet loTypeId="urn:microsoft.com/office/officeart/2005/8/layout/hProcess11" loCatId="process" qsTypeId="urn:microsoft.com/office/officeart/2005/8/quickstyle/simple1" qsCatId="simple" csTypeId="urn:microsoft.com/office/officeart/2005/8/colors/accent1_2" csCatId="accent1" phldr="1"/>
      <dgm:spPr/>
      <dgm:t>
        <a:bodyPr/>
        <a:lstStyle/>
        <a:p>
          <a:endParaRPr lang="en-IN"/>
        </a:p>
      </dgm:t>
    </dgm:pt>
    <dgm:pt modelId="{E953D986-8A66-465B-B08C-BD3350E6B0B6}">
      <dgm:prSet/>
      <dgm:spPr/>
      <dgm:t>
        <a:bodyPr/>
        <a:lstStyle/>
        <a:p>
          <a:r>
            <a:rPr lang="en-IN" dirty="0"/>
            <a:t>Traversing a n x n window through the image array and taking the mean of the every pixel value except (n-1) x (n-1) pixel value inside the window.</a:t>
          </a:r>
        </a:p>
      </dgm:t>
    </dgm:pt>
    <dgm:pt modelId="{32FE2A42-C95B-4ED0-B749-C03A0768EC88}" type="parTrans" cxnId="{C8F9F1E6-1A77-4A35-86B7-EED04C3F11D5}">
      <dgm:prSet/>
      <dgm:spPr/>
      <dgm:t>
        <a:bodyPr/>
        <a:lstStyle/>
        <a:p>
          <a:endParaRPr lang="en-IN"/>
        </a:p>
      </dgm:t>
    </dgm:pt>
    <dgm:pt modelId="{1C720DDF-907C-4CF2-B831-68A2256B354E}" type="sibTrans" cxnId="{C8F9F1E6-1A77-4A35-86B7-EED04C3F11D5}">
      <dgm:prSet/>
      <dgm:spPr/>
      <dgm:t>
        <a:bodyPr/>
        <a:lstStyle/>
        <a:p>
          <a:endParaRPr lang="en-IN"/>
        </a:p>
      </dgm:t>
    </dgm:pt>
    <dgm:pt modelId="{DAD71C08-4DD2-41AE-8348-4DB6B4989C58}">
      <dgm:prSet/>
      <dgm:spPr/>
      <dgm:t>
        <a:bodyPr/>
        <a:lstStyle/>
        <a:p>
          <a:r>
            <a:rPr lang="en-IN"/>
            <a:t>Assigning the mean to the (n-1) x (n-1) location.</a:t>
          </a:r>
        </a:p>
      </dgm:t>
    </dgm:pt>
    <dgm:pt modelId="{022E5F1F-1365-44A9-8C2C-76FD730B1BA5}" type="parTrans" cxnId="{FE558424-5EB9-4528-8C23-D212F8D0289A}">
      <dgm:prSet/>
      <dgm:spPr/>
      <dgm:t>
        <a:bodyPr/>
        <a:lstStyle/>
        <a:p>
          <a:endParaRPr lang="en-IN"/>
        </a:p>
      </dgm:t>
    </dgm:pt>
    <dgm:pt modelId="{D44BDCF1-F638-4D64-9A3A-A547AD960913}" type="sibTrans" cxnId="{FE558424-5EB9-4528-8C23-D212F8D0289A}">
      <dgm:prSet/>
      <dgm:spPr/>
      <dgm:t>
        <a:bodyPr/>
        <a:lstStyle/>
        <a:p>
          <a:endParaRPr lang="en-IN"/>
        </a:p>
      </dgm:t>
    </dgm:pt>
    <dgm:pt modelId="{F4C998B4-42AB-43F0-80A8-78AEEA8B6606}" type="pres">
      <dgm:prSet presAssocID="{4C8DA934-4CF2-4F25-B77F-6AE90FD517E6}" presName="Name0" presStyleCnt="0">
        <dgm:presLayoutVars>
          <dgm:dir/>
          <dgm:resizeHandles val="exact"/>
        </dgm:presLayoutVars>
      </dgm:prSet>
      <dgm:spPr/>
    </dgm:pt>
    <dgm:pt modelId="{174C4843-3806-4094-8649-37BBD00DEC84}" type="pres">
      <dgm:prSet presAssocID="{4C8DA934-4CF2-4F25-B77F-6AE90FD517E6}" presName="arrow" presStyleLbl="bgShp" presStyleIdx="0" presStyleCnt="1"/>
      <dgm:spPr/>
    </dgm:pt>
    <dgm:pt modelId="{00DDF80F-69EE-438D-AB76-1CB48E835BC1}" type="pres">
      <dgm:prSet presAssocID="{4C8DA934-4CF2-4F25-B77F-6AE90FD517E6}" presName="points" presStyleCnt="0"/>
      <dgm:spPr/>
    </dgm:pt>
    <dgm:pt modelId="{F413D4F4-DD20-4239-ACB2-187F4C08346E}" type="pres">
      <dgm:prSet presAssocID="{E953D986-8A66-465B-B08C-BD3350E6B0B6}" presName="compositeA" presStyleCnt="0"/>
      <dgm:spPr/>
    </dgm:pt>
    <dgm:pt modelId="{6B40A877-7659-4395-AF0F-F47EC78B926E}" type="pres">
      <dgm:prSet presAssocID="{E953D986-8A66-465B-B08C-BD3350E6B0B6}" presName="textA" presStyleLbl="revTx" presStyleIdx="0" presStyleCnt="2">
        <dgm:presLayoutVars>
          <dgm:bulletEnabled val="1"/>
        </dgm:presLayoutVars>
      </dgm:prSet>
      <dgm:spPr/>
    </dgm:pt>
    <dgm:pt modelId="{E0265695-DA18-47E1-8104-35518242A950}" type="pres">
      <dgm:prSet presAssocID="{E953D986-8A66-465B-B08C-BD3350E6B0B6}" presName="circleA" presStyleLbl="node1" presStyleIdx="0" presStyleCnt="2"/>
      <dgm:spPr/>
    </dgm:pt>
    <dgm:pt modelId="{4143BE8B-E032-4B27-AF12-2D2D7D9B9551}" type="pres">
      <dgm:prSet presAssocID="{E953D986-8A66-465B-B08C-BD3350E6B0B6}" presName="spaceA" presStyleCnt="0"/>
      <dgm:spPr/>
    </dgm:pt>
    <dgm:pt modelId="{519FCE3F-F378-4108-A718-F8896D9D1F61}" type="pres">
      <dgm:prSet presAssocID="{1C720DDF-907C-4CF2-B831-68A2256B354E}" presName="space" presStyleCnt="0"/>
      <dgm:spPr/>
    </dgm:pt>
    <dgm:pt modelId="{68EA6E79-D720-4564-8EA6-B9A6FFEB9E10}" type="pres">
      <dgm:prSet presAssocID="{DAD71C08-4DD2-41AE-8348-4DB6B4989C58}" presName="compositeB" presStyleCnt="0"/>
      <dgm:spPr/>
    </dgm:pt>
    <dgm:pt modelId="{8476D95D-EB1A-4A4B-A409-EA7431B48AA5}" type="pres">
      <dgm:prSet presAssocID="{DAD71C08-4DD2-41AE-8348-4DB6B4989C58}" presName="textB" presStyleLbl="revTx" presStyleIdx="1" presStyleCnt="2">
        <dgm:presLayoutVars>
          <dgm:bulletEnabled val="1"/>
        </dgm:presLayoutVars>
      </dgm:prSet>
      <dgm:spPr/>
    </dgm:pt>
    <dgm:pt modelId="{22412A29-E7E9-486E-B5C7-F76027270AAE}" type="pres">
      <dgm:prSet presAssocID="{DAD71C08-4DD2-41AE-8348-4DB6B4989C58}" presName="circleB" presStyleLbl="node1" presStyleIdx="1" presStyleCnt="2"/>
      <dgm:spPr/>
    </dgm:pt>
    <dgm:pt modelId="{54A024AA-0DC9-43D2-8D70-2807931366CB}" type="pres">
      <dgm:prSet presAssocID="{DAD71C08-4DD2-41AE-8348-4DB6B4989C58}" presName="spaceB" presStyleCnt="0"/>
      <dgm:spPr/>
    </dgm:pt>
  </dgm:ptLst>
  <dgm:cxnLst>
    <dgm:cxn modelId="{FE558424-5EB9-4528-8C23-D212F8D0289A}" srcId="{4C8DA934-4CF2-4F25-B77F-6AE90FD517E6}" destId="{DAD71C08-4DD2-41AE-8348-4DB6B4989C58}" srcOrd="1" destOrd="0" parTransId="{022E5F1F-1365-44A9-8C2C-76FD730B1BA5}" sibTransId="{D44BDCF1-F638-4D64-9A3A-A547AD960913}"/>
    <dgm:cxn modelId="{2E45894A-86B5-4E37-8CC3-ECAB6C5C1A66}" type="presOf" srcId="{DAD71C08-4DD2-41AE-8348-4DB6B4989C58}" destId="{8476D95D-EB1A-4A4B-A409-EA7431B48AA5}" srcOrd="0" destOrd="0" presId="urn:microsoft.com/office/officeart/2005/8/layout/hProcess11"/>
    <dgm:cxn modelId="{0A18A67C-A1AD-44BE-8F2E-BDBBC8FF3621}" type="presOf" srcId="{E953D986-8A66-465B-B08C-BD3350E6B0B6}" destId="{6B40A877-7659-4395-AF0F-F47EC78B926E}" srcOrd="0" destOrd="0" presId="urn:microsoft.com/office/officeart/2005/8/layout/hProcess11"/>
    <dgm:cxn modelId="{26B400BB-6B8D-43AF-A7DB-7D1DEDCB97C8}" type="presOf" srcId="{4C8DA934-4CF2-4F25-B77F-6AE90FD517E6}" destId="{F4C998B4-42AB-43F0-80A8-78AEEA8B6606}" srcOrd="0" destOrd="0" presId="urn:microsoft.com/office/officeart/2005/8/layout/hProcess11"/>
    <dgm:cxn modelId="{C8F9F1E6-1A77-4A35-86B7-EED04C3F11D5}" srcId="{4C8DA934-4CF2-4F25-B77F-6AE90FD517E6}" destId="{E953D986-8A66-465B-B08C-BD3350E6B0B6}" srcOrd="0" destOrd="0" parTransId="{32FE2A42-C95B-4ED0-B749-C03A0768EC88}" sibTransId="{1C720DDF-907C-4CF2-B831-68A2256B354E}"/>
    <dgm:cxn modelId="{4E4E75B5-FE3A-448B-AFF6-3A6FF632A96D}" type="presParOf" srcId="{F4C998B4-42AB-43F0-80A8-78AEEA8B6606}" destId="{174C4843-3806-4094-8649-37BBD00DEC84}" srcOrd="0" destOrd="0" presId="urn:microsoft.com/office/officeart/2005/8/layout/hProcess11"/>
    <dgm:cxn modelId="{C74083BB-1CFE-47F2-AD26-FFFF09E5D93A}" type="presParOf" srcId="{F4C998B4-42AB-43F0-80A8-78AEEA8B6606}" destId="{00DDF80F-69EE-438D-AB76-1CB48E835BC1}" srcOrd="1" destOrd="0" presId="urn:microsoft.com/office/officeart/2005/8/layout/hProcess11"/>
    <dgm:cxn modelId="{742E8A6F-7B9E-4FCF-811C-5D65AB28E9C8}" type="presParOf" srcId="{00DDF80F-69EE-438D-AB76-1CB48E835BC1}" destId="{F413D4F4-DD20-4239-ACB2-187F4C08346E}" srcOrd="0" destOrd="0" presId="urn:microsoft.com/office/officeart/2005/8/layout/hProcess11"/>
    <dgm:cxn modelId="{1401A86C-5E39-46DD-80B3-C49FC76F5D8C}" type="presParOf" srcId="{F413D4F4-DD20-4239-ACB2-187F4C08346E}" destId="{6B40A877-7659-4395-AF0F-F47EC78B926E}" srcOrd="0" destOrd="0" presId="urn:microsoft.com/office/officeart/2005/8/layout/hProcess11"/>
    <dgm:cxn modelId="{B530A31A-226E-41B1-9DCF-A7CE1EA6ACD3}" type="presParOf" srcId="{F413D4F4-DD20-4239-ACB2-187F4C08346E}" destId="{E0265695-DA18-47E1-8104-35518242A950}" srcOrd="1" destOrd="0" presId="urn:microsoft.com/office/officeart/2005/8/layout/hProcess11"/>
    <dgm:cxn modelId="{03FA3CD6-6A58-4CC5-96AD-561125A42D88}" type="presParOf" srcId="{F413D4F4-DD20-4239-ACB2-187F4C08346E}" destId="{4143BE8B-E032-4B27-AF12-2D2D7D9B9551}" srcOrd="2" destOrd="0" presId="urn:microsoft.com/office/officeart/2005/8/layout/hProcess11"/>
    <dgm:cxn modelId="{9538CE40-53DA-45D8-AC23-3A4C35285FD6}" type="presParOf" srcId="{00DDF80F-69EE-438D-AB76-1CB48E835BC1}" destId="{519FCE3F-F378-4108-A718-F8896D9D1F61}" srcOrd="1" destOrd="0" presId="urn:microsoft.com/office/officeart/2005/8/layout/hProcess11"/>
    <dgm:cxn modelId="{52F4D292-239D-4A77-80B9-FF8FAC29A6FC}" type="presParOf" srcId="{00DDF80F-69EE-438D-AB76-1CB48E835BC1}" destId="{68EA6E79-D720-4564-8EA6-B9A6FFEB9E10}" srcOrd="2" destOrd="0" presId="urn:microsoft.com/office/officeart/2005/8/layout/hProcess11"/>
    <dgm:cxn modelId="{38A30CBF-6BDA-4ED8-9F2C-AB5955858A65}" type="presParOf" srcId="{68EA6E79-D720-4564-8EA6-B9A6FFEB9E10}" destId="{8476D95D-EB1A-4A4B-A409-EA7431B48AA5}" srcOrd="0" destOrd="0" presId="urn:microsoft.com/office/officeart/2005/8/layout/hProcess11"/>
    <dgm:cxn modelId="{7B3BB8F2-1622-4AB0-868C-3AE8A1297416}" type="presParOf" srcId="{68EA6E79-D720-4564-8EA6-B9A6FFEB9E10}" destId="{22412A29-E7E9-486E-B5C7-F76027270AAE}" srcOrd="1" destOrd="0" presId="urn:microsoft.com/office/officeart/2005/8/layout/hProcess11"/>
    <dgm:cxn modelId="{67400A57-DABD-4899-A46D-73B55C903F32}" type="presParOf" srcId="{68EA6E79-D720-4564-8EA6-B9A6FFEB9E10}" destId="{54A024AA-0DC9-43D2-8D70-2807931366CB}" srcOrd="2" destOrd="0" presId="urn:microsoft.com/office/officeart/2005/8/layout/hProcess1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D9139190-9FE4-4685-A631-AE3622DA3056}" type="doc">
      <dgm:prSet loTypeId="urn:microsoft.com/office/officeart/2005/8/layout/target3" loCatId="relationship" qsTypeId="urn:microsoft.com/office/officeart/2005/8/quickstyle/simple3" qsCatId="simple" csTypeId="urn:microsoft.com/office/officeart/2005/8/colors/accent1_2" csCatId="accent1" phldr="1"/>
      <dgm:spPr/>
      <dgm:t>
        <a:bodyPr/>
        <a:lstStyle/>
        <a:p>
          <a:endParaRPr lang="en-IN"/>
        </a:p>
      </dgm:t>
    </dgm:pt>
    <dgm:pt modelId="{9B31259D-7702-403E-8D80-B139DE95FEDC}">
      <dgm:prSet/>
      <dgm:spPr/>
      <dgm:t>
        <a:bodyPr/>
        <a:lstStyle/>
        <a:p>
          <a:r>
            <a:rPr lang="en-IN"/>
            <a:t>In an image if it is having noise at a location, taking the mean value of the neighbours can reduce the noise.</a:t>
          </a:r>
        </a:p>
      </dgm:t>
    </dgm:pt>
    <dgm:pt modelId="{EE0F3E53-E26E-46A1-AAD0-A0B031FC45A4}" type="parTrans" cxnId="{A7F26F96-9191-42E9-8DDA-4605C9A9EF50}">
      <dgm:prSet/>
      <dgm:spPr/>
      <dgm:t>
        <a:bodyPr/>
        <a:lstStyle/>
        <a:p>
          <a:endParaRPr lang="en-IN"/>
        </a:p>
      </dgm:t>
    </dgm:pt>
    <dgm:pt modelId="{63455976-F8DC-42C0-9B3C-322EDFA71110}" type="sibTrans" cxnId="{A7F26F96-9191-42E9-8DDA-4605C9A9EF50}">
      <dgm:prSet/>
      <dgm:spPr/>
      <dgm:t>
        <a:bodyPr/>
        <a:lstStyle/>
        <a:p>
          <a:endParaRPr lang="en-IN"/>
        </a:p>
      </dgm:t>
    </dgm:pt>
    <dgm:pt modelId="{CEEFF963-279B-46E2-B901-57F4FC297D37}">
      <dgm:prSet/>
      <dgm:spPr/>
      <dgm:t>
        <a:bodyPr/>
        <a:lstStyle/>
        <a:p>
          <a:r>
            <a:rPr lang="en-IN" dirty="0"/>
            <a:t>But the image will get blurred according to the window size.</a:t>
          </a:r>
        </a:p>
      </dgm:t>
    </dgm:pt>
    <dgm:pt modelId="{D61C617B-39E5-4548-90B3-7B11E93DD0E4}" type="parTrans" cxnId="{4BEB513A-4D10-4B00-81B6-8F884AC26716}">
      <dgm:prSet/>
      <dgm:spPr/>
      <dgm:t>
        <a:bodyPr/>
        <a:lstStyle/>
        <a:p>
          <a:endParaRPr lang="en-IN"/>
        </a:p>
      </dgm:t>
    </dgm:pt>
    <dgm:pt modelId="{15630F55-B50D-461C-A1E4-206E502BA0C2}" type="sibTrans" cxnId="{4BEB513A-4D10-4B00-81B6-8F884AC26716}">
      <dgm:prSet/>
      <dgm:spPr/>
      <dgm:t>
        <a:bodyPr/>
        <a:lstStyle/>
        <a:p>
          <a:endParaRPr lang="en-IN"/>
        </a:p>
      </dgm:t>
    </dgm:pt>
    <dgm:pt modelId="{460E5A26-C888-482A-9F8B-7542EB1F03A9}" type="pres">
      <dgm:prSet presAssocID="{D9139190-9FE4-4685-A631-AE3622DA3056}" presName="Name0" presStyleCnt="0">
        <dgm:presLayoutVars>
          <dgm:chMax val="7"/>
          <dgm:dir/>
          <dgm:animLvl val="lvl"/>
          <dgm:resizeHandles val="exact"/>
        </dgm:presLayoutVars>
      </dgm:prSet>
      <dgm:spPr/>
    </dgm:pt>
    <dgm:pt modelId="{00EB3019-4CFF-48B6-B081-DCED81FC7A42}" type="pres">
      <dgm:prSet presAssocID="{9B31259D-7702-403E-8D80-B139DE95FEDC}" presName="circle1" presStyleLbl="node1" presStyleIdx="0" presStyleCnt="2"/>
      <dgm:spPr/>
    </dgm:pt>
    <dgm:pt modelId="{63F13DD2-8E1B-4BAE-BAA5-725124947911}" type="pres">
      <dgm:prSet presAssocID="{9B31259D-7702-403E-8D80-B139DE95FEDC}" presName="space" presStyleCnt="0"/>
      <dgm:spPr/>
    </dgm:pt>
    <dgm:pt modelId="{20C34626-9F91-4D50-AA49-BF8585430F82}" type="pres">
      <dgm:prSet presAssocID="{9B31259D-7702-403E-8D80-B139DE95FEDC}" presName="rect1" presStyleLbl="alignAcc1" presStyleIdx="0" presStyleCnt="2"/>
      <dgm:spPr/>
    </dgm:pt>
    <dgm:pt modelId="{06067337-2C6B-4ABE-9377-E98C864974C5}" type="pres">
      <dgm:prSet presAssocID="{CEEFF963-279B-46E2-B901-57F4FC297D37}" presName="vertSpace2" presStyleLbl="node1" presStyleIdx="0" presStyleCnt="2"/>
      <dgm:spPr/>
    </dgm:pt>
    <dgm:pt modelId="{1898054C-E6D2-46E5-81A7-F086F51B7336}" type="pres">
      <dgm:prSet presAssocID="{CEEFF963-279B-46E2-B901-57F4FC297D37}" presName="circle2" presStyleLbl="node1" presStyleIdx="1" presStyleCnt="2"/>
      <dgm:spPr/>
    </dgm:pt>
    <dgm:pt modelId="{86AB1A31-8D11-4691-AEEA-B89ED0974FB5}" type="pres">
      <dgm:prSet presAssocID="{CEEFF963-279B-46E2-B901-57F4FC297D37}" presName="rect2" presStyleLbl="alignAcc1" presStyleIdx="1" presStyleCnt="2"/>
      <dgm:spPr/>
    </dgm:pt>
    <dgm:pt modelId="{61D007AC-D542-437E-93AC-537B3317A206}" type="pres">
      <dgm:prSet presAssocID="{9B31259D-7702-403E-8D80-B139DE95FEDC}" presName="rect1ParTxNoCh" presStyleLbl="alignAcc1" presStyleIdx="1" presStyleCnt="2">
        <dgm:presLayoutVars>
          <dgm:chMax val="1"/>
          <dgm:bulletEnabled val="1"/>
        </dgm:presLayoutVars>
      </dgm:prSet>
      <dgm:spPr/>
    </dgm:pt>
    <dgm:pt modelId="{B6805A81-66F2-4847-91E7-8B4E8DA70129}" type="pres">
      <dgm:prSet presAssocID="{CEEFF963-279B-46E2-B901-57F4FC297D37}" presName="rect2ParTxNoCh" presStyleLbl="alignAcc1" presStyleIdx="1" presStyleCnt="2">
        <dgm:presLayoutVars>
          <dgm:chMax val="1"/>
          <dgm:bulletEnabled val="1"/>
        </dgm:presLayoutVars>
      </dgm:prSet>
      <dgm:spPr/>
    </dgm:pt>
  </dgm:ptLst>
  <dgm:cxnLst>
    <dgm:cxn modelId="{4BEB513A-4D10-4B00-81B6-8F884AC26716}" srcId="{D9139190-9FE4-4685-A631-AE3622DA3056}" destId="{CEEFF963-279B-46E2-B901-57F4FC297D37}" srcOrd="1" destOrd="0" parTransId="{D61C617B-39E5-4548-90B3-7B11E93DD0E4}" sibTransId="{15630F55-B50D-461C-A1E4-206E502BA0C2}"/>
    <dgm:cxn modelId="{31D4833E-C1C6-4F91-A24B-9AFA55F1E7A1}" type="presOf" srcId="{CEEFF963-279B-46E2-B901-57F4FC297D37}" destId="{86AB1A31-8D11-4691-AEEA-B89ED0974FB5}" srcOrd="0" destOrd="0" presId="urn:microsoft.com/office/officeart/2005/8/layout/target3"/>
    <dgm:cxn modelId="{4E77F651-02F3-477F-88EB-F86EDA7D61D5}" type="presOf" srcId="{CEEFF963-279B-46E2-B901-57F4FC297D37}" destId="{B6805A81-66F2-4847-91E7-8B4E8DA70129}" srcOrd="1" destOrd="0" presId="urn:microsoft.com/office/officeart/2005/8/layout/target3"/>
    <dgm:cxn modelId="{497B0D91-1A9D-40FE-970F-0711C96C285E}" type="presOf" srcId="{9B31259D-7702-403E-8D80-B139DE95FEDC}" destId="{20C34626-9F91-4D50-AA49-BF8585430F82}" srcOrd="0" destOrd="0" presId="urn:microsoft.com/office/officeart/2005/8/layout/target3"/>
    <dgm:cxn modelId="{A7F26F96-9191-42E9-8DDA-4605C9A9EF50}" srcId="{D9139190-9FE4-4685-A631-AE3622DA3056}" destId="{9B31259D-7702-403E-8D80-B139DE95FEDC}" srcOrd="0" destOrd="0" parTransId="{EE0F3E53-E26E-46A1-AAD0-A0B031FC45A4}" sibTransId="{63455976-F8DC-42C0-9B3C-322EDFA71110}"/>
    <dgm:cxn modelId="{0631E1BF-4AA9-4AFD-AF0A-952322BD2194}" type="presOf" srcId="{D9139190-9FE4-4685-A631-AE3622DA3056}" destId="{460E5A26-C888-482A-9F8B-7542EB1F03A9}" srcOrd="0" destOrd="0" presId="urn:microsoft.com/office/officeart/2005/8/layout/target3"/>
    <dgm:cxn modelId="{011A8DC8-1486-4C6F-8866-C9B6A7DCF62F}" type="presOf" srcId="{9B31259D-7702-403E-8D80-B139DE95FEDC}" destId="{61D007AC-D542-437E-93AC-537B3317A206}" srcOrd="1" destOrd="0" presId="urn:microsoft.com/office/officeart/2005/8/layout/target3"/>
    <dgm:cxn modelId="{47748709-0FF6-48D1-B2F2-87CEAFF0D5E9}" type="presParOf" srcId="{460E5A26-C888-482A-9F8B-7542EB1F03A9}" destId="{00EB3019-4CFF-48B6-B081-DCED81FC7A42}" srcOrd="0" destOrd="0" presId="urn:microsoft.com/office/officeart/2005/8/layout/target3"/>
    <dgm:cxn modelId="{BE6E925F-513A-4A00-9495-31B6F8CE16B3}" type="presParOf" srcId="{460E5A26-C888-482A-9F8B-7542EB1F03A9}" destId="{63F13DD2-8E1B-4BAE-BAA5-725124947911}" srcOrd="1" destOrd="0" presId="urn:microsoft.com/office/officeart/2005/8/layout/target3"/>
    <dgm:cxn modelId="{E9FCCC44-E584-4D27-9F02-A88798BAECA6}" type="presParOf" srcId="{460E5A26-C888-482A-9F8B-7542EB1F03A9}" destId="{20C34626-9F91-4D50-AA49-BF8585430F82}" srcOrd="2" destOrd="0" presId="urn:microsoft.com/office/officeart/2005/8/layout/target3"/>
    <dgm:cxn modelId="{9EDC68A8-DB7C-40CF-902E-C3CEB89B7E44}" type="presParOf" srcId="{460E5A26-C888-482A-9F8B-7542EB1F03A9}" destId="{06067337-2C6B-4ABE-9377-E98C864974C5}" srcOrd="3" destOrd="0" presId="urn:microsoft.com/office/officeart/2005/8/layout/target3"/>
    <dgm:cxn modelId="{7A7A258F-3EF1-48DE-AFE6-CC712BE8C9C1}" type="presParOf" srcId="{460E5A26-C888-482A-9F8B-7542EB1F03A9}" destId="{1898054C-E6D2-46E5-81A7-F086F51B7336}" srcOrd="4" destOrd="0" presId="urn:microsoft.com/office/officeart/2005/8/layout/target3"/>
    <dgm:cxn modelId="{56681624-B09C-40A4-A864-2C2730B3E7C9}" type="presParOf" srcId="{460E5A26-C888-482A-9F8B-7542EB1F03A9}" destId="{86AB1A31-8D11-4691-AEEA-B89ED0974FB5}" srcOrd="5" destOrd="0" presId="urn:microsoft.com/office/officeart/2005/8/layout/target3"/>
    <dgm:cxn modelId="{C31BDF5A-D139-497E-B4F4-7CC827303DBD}" type="presParOf" srcId="{460E5A26-C888-482A-9F8B-7542EB1F03A9}" destId="{61D007AC-D542-437E-93AC-537B3317A206}" srcOrd="6" destOrd="0" presId="urn:microsoft.com/office/officeart/2005/8/layout/target3"/>
    <dgm:cxn modelId="{9FEA4581-88CA-4D77-8F0A-62C36E24C95C}" type="presParOf" srcId="{460E5A26-C888-482A-9F8B-7542EB1F03A9}" destId="{B6805A81-66F2-4847-91E7-8B4E8DA70129}" srcOrd="7" destOrd="0" presId="urn:microsoft.com/office/officeart/2005/8/layout/targe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8827B4B7-1F3D-473C-AE18-9B66C82C5B18}" type="doc">
      <dgm:prSet loTypeId="urn:microsoft.com/office/officeart/2005/8/layout/lProcess3" loCatId="process" qsTypeId="urn:microsoft.com/office/officeart/2005/8/quickstyle/simple3" qsCatId="simple" csTypeId="urn:microsoft.com/office/officeart/2005/8/colors/accent1_2" csCatId="accent1" phldr="1"/>
      <dgm:spPr/>
      <dgm:t>
        <a:bodyPr/>
        <a:lstStyle/>
        <a:p>
          <a:endParaRPr lang="en-IN"/>
        </a:p>
      </dgm:t>
    </dgm:pt>
    <dgm:pt modelId="{4636BEB9-6CCA-4892-B1DB-2C6E2BECE376}">
      <dgm:prSet/>
      <dgm:spPr/>
      <dgm:t>
        <a:bodyPr/>
        <a:lstStyle/>
        <a:p>
          <a:r>
            <a:rPr lang="en-IN" dirty="0"/>
            <a:t>To reduce noise of the image.</a:t>
          </a:r>
        </a:p>
      </dgm:t>
    </dgm:pt>
    <dgm:pt modelId="{D11048C6-D7BB-4875-9480-5F237014076C}" type="parTrans" cxnId="{3ED0E329-621A-41AF-AAAC-476E90619D4C}">
      <dgm:prSet/>
      <dgm:spPr/>
      <dgm:t>
        <a:bodyPr/>
        <a:lstStyle/>
        <a:p>
          <a:endParaRPr lang="en-IN"/>
        </a:p>
      </dgm:t>
    </dgm:pt>
    <dgm:pt modelId="{84B843CE-5291-4268-8D52-77C1885EE09C}" type="sibTrans" cxnId="{3ED0E329-621A-41AF-AAAC-476E90619D4C}">
      <dgm:prSet/>
      <dgm:spPr/>
      <dgm:t>
        <a:bodyPr/>
        <a:lstStyle/>
        <a:p>
          <a:endParaRPr lang="en-IN"/>
        </a:p>
      </dgm:t>
    </dgm:pt>
    <dgm:pt modelId="{D581692B-D91C-4E58-8D81-66E937966A1B}">
      <dgm:prSet/>
      <dgm:spPr/>
      <dgm:t>
        <a:bodyPr/>
        <a:lstStyle/>
        <a:p>
          <a:r>
            <a:rPr lang="en-IN" dirty="0"/>
            <a:t>To make an image blur.</a:t>
          </a:r>
        </a:p>
      </dgm:t>
    </dgm:pt>
    <dgm:pt modelId="{23BD8F48-00FA-44D6-A099-2D54EC178D28}" type="parTrans" cxnId="{B803A3DB-C624-4227-A927-E8DB10F154CB}">
      <dgm:prSet/>
      <dgm:spPr/>
      <dgm:t>
        <a:bodyPr/>
        <a:lstStyle/>
        <a:p>
          <a:endParaRPr lang="en-IN"/>
        </a:p>
      </dgm:t>
    </dgm:pt>
    <dgm:pt modelId="{2828F230-5EFE-44FB-B98F-B63A8A774E79}" type="sibTrans" cxnId="{B803A3DB-C624-4227-A927-E8DB10F154CB}">
      <dgm:prSet/>
      <dgm:spPr/>
      <dgm:t>
        <a:bodyPr/>
        <a:lstStyle/>
        <a:p>
          <a:endParaRPr lang="en-IN"/>
        </a:p>
      </dgm:t>
    </dgm:pt>
    <dgm:pt modelId="{C3611CCC-4CE3-4643-A2A0-54F6DE4AB02A}" type="pres">
      <dgm:prSet presAssocID="{8827B4B7-1F3D-473C-AE18-9B66C82C5B18}" presName="Name0" presStyleCnt="0">
        <dgm:presLayoutVars>
          <dgm:chPref val="3"/>
          <dgm:dir/>
          <dgm:animLvl val="lvl"/>
          <dgm:resizeHandles/>
        </dgm:presLayoutVars>
      </dgm:prSet>
      <dgm:spPr/>
    </dgm:pt>
    <dgm:pt modelId="{A35B278D-8787-4A7E-A56D-0B565CC9C044}" type="pres">
      <dgm:prSet presAssocID="{4636BEB9-6CCA-4892-B1DB-2C6E2BECE376}" presName="horFlow" presStyleCnt="0"/>
      <dgm:spPr/>
    </dgm:pt>
    <dgm:pt modelId="{5274AF78-84CD-4F9C-B7AB-DE83ECC96A9D}" type="pres">
      <dgm:prSet presAssocID="{4636BEB9-6CCA-4892-B1DB-2C6E2BECE376}" presName="bigChev" presStyleLbl="node1" presStyleIdx="0" presStyleCnt="2"/>
      <dgm:spPr/>
    </dgm:pt>
    <dgm:pt modelId="{5BD33A8F-E479-4C40-9B65-BB7AE8875DFA}" type="pres">
      <dgm:prSet presAssocID="{4636BEB9-6CCA-4892-B1DB-2C6E2BECE376}" presName="vSp" presStyleCnt="0"/>
      <dgm:spPr/>
    </dgm:pt>
    <dgm:pt modelId="{6B8CD11D-BFB5-439D-A564-409886F87D66}" type="pres">
      <dgm:prSet presAssocID="{D581692B-D91C-4E58-8D81-66E937966A1B}" presName="horFlow" presStyleCnt="0"/>
      <dgm:spPr/>
    </dgm:pt>
    <dgm:pt modelId="{9F946B05-6D3E-4258-B1C8-65CA98B2EE0B}" type="pres">
      <dgm:prSet presAssocID="{D581692B-D91C-4E58-8D81-66E937966A1B}" presName="bigChev" presStyleLbl="node1" presStyleIdx="1" presStyleCnt="2"/>
      <dgm:spPr/>
    </dgm:pt>
  </dgm:ptLst>
  <dgm:cxnLst>
    <dgm:cxn modelId="{3ED0E329-621A-41AF-AAAC-476E90619D4C}" srcId="{8827B4B7-1F3D-473C-AE18-9B66C82C5B18}" destId="{4636BEB9-6CCA-4892-B1DB-2C6E2BECE376}" srcOrd="0" destOrd="0" parTransId="{D11048C6-D7BB-4875-9480-5F237014076C}" sibTransId="{84B843CE-5291-4268-8D52-77C1885EE09C}"/>
    <dgm:cxn modelId="{500E5E3B-340D-4637-96E4-94050D23ECF4}" type="presOf" srcId="{8827B4B7-1F3D-473C-AE18-9B66C82C5B18}" destId="{C3611CCC-4CE3-4643-A2A0-54F6DE4AB02A}" srcOrd="0" destOrd="0" presId="urn:microsoft.com/office/officeart/2005/8/layout/lProcess3"/>
    <dgm:cxn modelId="{6109299E-CB6E-4F3C-9E1B-6B674A10E950}" type="presOf" srcId="{4636BEB9-6CCA-4892-B1DB-2C6E2BECE376}" destId="{5274AF78-84CD-4F9C-B7AB-DE83ECC96A9D}" srcOrd="0" destOrd="0" presId="urn:microsoft.com/office/officeart/2005/8/layout/lProcess3"/>
    <dgm:cxn modelId="{6EC113A2-F9C4-4C8A-951E-76DC7B47AC78}" type="presOf" srcId="{D581692B-D91C-4E58-8D81-66E937966A1B}" destId="{9F946B05-6D3E-4258-B1C8-65CA98B2EE0B}" srcOrd="0" destOrd="0" presId="urn:microsoft.com/office/officeart/2005/8/layout/lProcess3"/>
    <dgm:cxn modelId="{B803A3DB-C624-4227-A927-E8DB10F154CB}" srcId="{8827B4B7-1F3D-473C-AE18-9B66C82C5B18}" destId="{D581692B-D91C-4E58-8D81-66E937966A1B}" srcOrd="1" destOrd="0" parTransId="{23BD8F48-00FA-44D6-A099-2D54EC178D28}" sibTransId="{2828F230-5EFE-44FB-B98F-B63A8A774E79}"/>
    <dgm:cxn modelId="{EB4CE2CD-C38F-4402-9F93-EBE5DE0CFA7E}" type="presParOf" srcId="{C3611CCC-4CE3-4643-A2A0-54F6DE4AB02A}" destId="{A35B278D-8787-4A7E-A56D-0B565CC9C044}" srcOrd="0" destOrd="0" presId="urn:microsoft.com/office/officeart/2005/8/layout/lProcess3"/>
    <dgm:cxn modelId="{604E3F1E-844E-4980-832C-8A02914ABBB8}" type="presParOf" srcId="{A35B278D-8787-4A7E-A56D-0B565CC9C044}" destId="{5274AF78-84CD-4F9C-B7AB-DE83ECC96A9D}" srcOrd="0" destOrd="0" presId="urn:microsoft.com/office/officeart/2005/8/layout/lProcess3"/>
    <dgm:cxn modelId="{A2A3EE3E-7A29-4C36-8792-629DA4A00DCD}" type="presParOf" srcId="{C3611CCC-4CE3-4643-A2A0-54F6DE4AB02A}" destId="{5BD33A8F-E479-4C40-9B65-BB7AE8875DFA}" srcOrd="1" destOrd="0" presId="urn:microsoft.com/office/officeart/2005/8/layout/lProcess3"/>
    <dgm:cxn modelId="{33A6604D-AC17-46BB-A6E2-4551560EDCF9}" type="presParOf" srcId="{C3611CCC-4CE3-4643-A2A0-54F6DE4AB02A}" destId="{6B8CD11D-BFB5-439D-A564-409886F87D66}" srcOrd="2" destOrd="0" presId="urn:microsoft.com/office/officeart/2005/8/layout/lProcess3"/>
    <dgm:cxn modelId="{B0931523-7556-4AC4-AFC4-DD583DBD53A9}" type="presParOf" srcId="{6B8CD11D-BFB5-439D-A564-409886F87D66}" destId="{9F946B05-6D3E-4258-B1C8-65CA98B2EE0B}" srcOrd="0" destOrd="0" presId="urn:microsoft.com/office/officeart/2005/8/layout/l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37168315-B3C5-4C2D-B78B-99C2D1625F00}" type="doc">
      <dgm:prSet loTypeId="urn:microsoft.com/office/officeart/2005/8/layout/hProcess9" loCatId="process" qsTypeId="urn:microsoft.com/office/officeart/2005/8/quickstyle/simple3" qsCatId="simple" csTypeId="urn:microsoft.com/office/officeart/2005/8/colors/accent1_2" csCatId="accent1"/>
      <dgm:spPr/>
      <dgm:t>
        <a:bodyPr/>
        <a:lstStyle/>
        <a:p>
          <a:endParaRPr lang="en-IN"/>
        </a:p>
      </dgm:t>
    </dgm:pt>
    <dgm:pt modelId="{E0853C70-4180-4499-9416-FB40368A033C}">
      <dgm:prSet/>
      <dgm:spPr/>
      <dgm:t>
        <a:bodyPr/>
        <a:lstStyle/>
        <a:p>
          <a:r>
            <a:rPr lang="en-IN"/>
            <a:t>Task 3 – Median Image Filtering</a:t>
          </a:r>
        </a:p>
      </dgm:t>
    </dgm:pt>
    <dgm:pt modelId="{F0DF141A-9DA0-4639-9F85-551010BA5432}" type="parTrans" cxnId="{9DE6FF54-84A3-468F-BD6F-6CCFD1DA9963}">
      <dgm:prSet/>
      <dgm:spPr/>
      <dgm:t>
        <a:bodyPr/>
        <a:lstStyle/>
        <a:p>
          <a:endParaRPr lang="en-IN"/>
        </a:p>
      </dgm:t>
    </dgm:pt>
    <dgm:pt modelId="{6F252F94-F7D2-4B9D-8AC5-8C9591C6CD39}" type="sibTrans" cxnId="{9DE6FF54-84A3-468F-BD6F-6CCFD1DA9963}">
      <dgm:prSet/>
      <dgm:spPr/>
      <dgm:t>
        <a:bodyPr/>
        <a:lstStyle/>
        <a:p>
          <a:endParaRPr lang="en-IN"/>
        </a:p>
      </dgm:t>
    </dgm:pt>
    <dgm:pt modelId="{8B67A427-2FFC-4FCC-8684-0A13AA278CCD}" type="pres">
      <dgm:prSet presAssocID="{37168315-B3C5-4C2D-B78B-99C2D1625F00}" presName="CompostProcess" presStyleCnt="0">
        <dgm:presLayoutVars>
          <dgm:dir/>
          <dgm:resizeHandles val="exact"/>
        </dgm:presLayoutVars>
      </dgm:prSet>
      <dgm:spPr/>
    </dgm:pt>
    <dgm:pt modelId="{2CA786FB-72A3-4A3E-A13A-712E99D8DF55}" type="pres">
      <dgm:prSet presAssocID="{37168315-B3C5-4C2D-B78B-99C2D1625F00}" presName="arrow" presStyleLbl="bgShp" presStyleIdx="0" presStyleCnt="1"/>
      <dgm:spPr/>
    </dgm:pt>
    <dgm:pt modelId="{FDA42B41-F76A-4CDC-A5FE-4EE0E38459D1}" type="pres">
      <dgm:prSet presAssocID="{37168315-B3C5-4C2D-B78B-99C2D1625F00}" presName="linearProcess" presStyleCnt="0"/>
      <dgm:spPr/>
    </dgm:pt>
    <dgm:pt modelId="{57D76CD0-877B-4A1F-9136-27DCB1B9E007}" type="pres">
      <dgm:prSet presAssocID="{E0853C70-4180-4499-9416-FB40368A033C}" presName="textNode" presStyleLbl="node1" presStyleIdx="0" presStyleCnt="1">
        <dgm:presLayoutVars>
          <dgm:bulletEnabled val="1"/>
        </dgm:presLayoutVars>
      </dgm:prSet>
      <dgm:spPr/>
    </dgm:pt>
  </dgm:ptLst>
  <dgm:cxnLst>
    <dgm:cxn modelId="{9DE6FF54-84A3-468F-BD6F-6CCFD1DA9963}" srcId="{37168315-B3C5-4C2D-B78B-99C2D1625F00}" destId="{E0853C70-4180-4499-9416-FB40368A033C}" srcOrd="0" destOrd="0" parTransId="{F0DF141A-9DA0-4639-9F85-551010BA5432}" sibTransId="{6F252F94-F7D2-4B9D-8AC5-8C9591C6CD39}"/>
    <dgm:cxn modelId="{EB09A9AA-A6CB-4E39-A096-4BBAEFFC4B24}" type="presOf" srcId="{37168315-B3C5-4C2D-B78B-99C2D1625F00}" destId="{8B67A427-2FFC-4FCC-8684-0A13AA278CCD}" srcOrd="0" destOrd="0" presId="urn:microsoft.com/office/officeart/2005/8/layout/hProcess9"/>
    <dgm:cxn modelId="{7B600AEB-6241-47AB-80E0-F810E011C532}" type="presOf" srcId="{E0853C70-4180-4499-9416-FB40368A033C}" destId="{57D76CD0-877B-4A1F-9136-27DCB1B9E007}" srcOrd="0" destOrd="0" presId="urn:microsoft.com/office/officeart/2005/8/layout/hProcess9"/>
    <dgm:cxn modelId="{D79A33A2-4E6B-4D73-9EF9-7344EFF867DD}" type="presParOf" srcId="{8B67A427-2FFC-4FCC-8684-0A13AA278CCD}" destId="{2CA786FB-72A3-4A3E-A13A-712E99D8DF55}" srcOrd="0" destOrd="0" presId="urn:microsoft.com/office/officeart/2005/8/layout/hProcess9"/>
    <dgm:cxn modelId="{6C8F8E47-5658-46E8-921C-10265F18A185}" type="presParOf" srcId="{8B67A427-2FFC-4FCC-8684-0A13AA278CCD}" destId="{FDA42B41-F76A-4CDC-A5FE-4EE0E38459D1}" srcOrd="1" destOrd="0" presId="urn:microsoft.com/office/officeart/2005/8/layout/hProcess9"/>
    <dgm:cxn modelId="{BCA461EF-D238-4759-86BE-108B3A02302C}" type="presParOf" srcId="{FDA42B41-F76A-4CDC-A5FE-4EE0E38459D1}" destId="{57D76CD0-877B-4A1F-9136-27DCB1B9E007}" srcOrd="0"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5AC595-181F-4CAC-AA4F-79951B0FECC2}">
      <dsp:nvSpPr>
        <dsp:cNvPr id="0" name=""/>
        <dsp:cNvSpPr/>
      </dsp:nvSpPr>
      <dsp:spPr>
        <a:xfrm>
          <a:off x="720089" y="0"/>
          <a:ext cx="8161016" cy="1303867"/>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1">
          <a:scrgbClr r="0" g="0" b="0"/>
        </a:effectRef>
        <a:fontRef idx="minor"/>
      </dsp:style>
    </dsp:sp>
    <dsp:sp modelId="{D592B18C-49BC-48AA-A2FC-6BFD05DDF52F}">
      <dsp:nvSpPr>
        <dsp:cNvPr id="0" name=""/>
        <dsp:cNvSpPr/>
      </dsp:nvSpPr>
      <dsp:spPr>
        <a:xfrm>
          <a:off x="2520313" y="391160"/>
          <a:ext cx="4560568" cy="521546"/>
        </a:xfrm>
        <a:prstGeom prst="roundRect">
          <a:avLst/>
        </a:prstGeom>
        <a:gradFill rotWithShape="0">
          <a:gsLst>
            <a:gs pos="0">
              <a:schemeClr val="accent1">
                <a:hueOff val="0"/>
                <a:satOff val="0"/>
                <a:lumOff val="0"/>
                <a:alphaOff val="0"/>
                <a:tint val="60000"/>
                <a:lumMod val="110000"/>
              </a:schemeClr>
            </a:gs>
            <a:gs pos="100000">
              <a:schemeClr val="accent1">
                <a:hueOff val="0"/>
                <a:satOff val="0"/>
                <a:lumOff val="0"/>
                <a:alphaOff val="0"/>
                <a:tint val="82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IN" sz="2200" kern="1200"/>
            <a:t>Task 1 – Reading and Writing an Image</a:t>
          </a:r>
        </a:p>
      </dsp:txBody>
      <dsp:txXfrm>
        <a:off x="2545773" y="416620"/>
        <a:ext cx="4509648" cy="470626"/>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41E71AE-E24B-4E3F-8634-911734754A7D}">
      <dsp:nvSpPr>
        <dsp:cNvPr id="0" name=""/>
        <dsp:cNvSpPr/>
      </dsp:nvSpPr>
      <dsp:spPr>
        <a:xfrm>
          <a:off x="0" y="995362"/>
          <a:ext cx="9601200" cy="1327150"/>
        </a:xfrm>
        <a:prstGeom prst="notched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A546F3D-ECA6-46E3-ACD3-737DFFB22357}">
      <dsp:nvSpPr>
        <dsp:cNvPr id="0" name=""/>
        <dsp:cNvSpPr/>
      </dsp:nvSpPr>
      <dsp:spPr>
        <a:xfrm>
          <a:off x="105" y="0"/>
          <a:ext cx="4215058" cy="13271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b" anchorCtr="0">
          <a:noAutofit/>
        </a:bodyPr>
        <a:lstStyle/>
        <a:p>
          <a:pPr marL="0" lvl="0" indent="0" algn="ctr" defTabSz="889000">
            <a:lnSpc>
              <a:spcPct val="90000"/>
            </a:lnSpc>
            <a:spcBef>
              <a:spcPct val="0"/>
            </a:spcBef>
            <a:spcAft>
              <a:spcPct val="35000"/>
            </a:spcAft>
            <a:buNone/>
          </a:pPr>
          <a:r>
            <a:rPr lang="en-IN" sz="2000" kern="1200" dirty="0"/>
            <a:t>Traversing a n x n window through the image array and taking the median of the every pixel value except (n-1) x (n-1) pixel value inside the window.</a:t>
          </a:r>
        </a:p>
      </dsp:txBody>
      <dsp:txXfrm>
        <a:off x="105" y="0"/>
        <a:ext cx="4215058" cy="1327150"/>
      </dsp:txXfrm>
    </dsp:sp>
    <dsp:sp modelId="{82E3E5DA-E01D-497E-9D0A-BFA3FFE5A5AF}">
      <dsp:nvSpPr>
        <dsp:cNvPr id="0" name=""/>
        <dsp:cNvSpPr/>
      </dsp:nvSpPr>
      <dsp:spPr>
        <a:xfrm>
          <a:off x="1941740" y="1493043"/>
          <a:ext cx="331787" cy="331787"/>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E5C2D19-6474-4DCC-9108-131E2A646740}">
      <dsp:nvSpPr>
        <dsp:cNvPr id="0" name=""/>
        <dsp:cNvSpPr/>
      </dsp:nvSpPr>
      <dsp:spPr>
        <a:xfrm>
          <a:off x="4425916" y="1990725"/>
          <a:ext cx="4215058" cy="13271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t" anchorCtr="0">
          <a:noAutofit/>
        </a:bodyPr>
        <a:lstStyle/>
        <a:p>
          <a:pPr marL="0" lvl="0" indent="0" algn="ctr" defTabSz="889000">
            <a:lnSpc>
              <a:spcPct val="90000"/>
            </a:lnSpc>
            <a:spcBef>
              <a:spcPct val="0"/>
            </a:spcBef>
            <a:spcAft>
              <a:spcPct val="35000"/>
            </a:spcAft>
            <a:buNone/>
          </a:pPr>
          <a:r>
            <a:rPr lang="en-IN" sz="2000" kern="1200"/>
            <a:t>Assigning the median to the (n-1) x (n-1) location.</a:t>
          </a:r>
        </a:p>
      </dsp:txBody>
      <dsp:txXfrm>
        <a:off x="4425916" y="1990725"/>
        <a:ext cx="4215058" cy="1327150"/>
      </dsp:txXfrm>
    </dsp:sp>
    <dsp:sp modelId="{28F0CDE7-E66C-406B-B2BA-22D1AC869270}">
      <dsp:nvSpPr>
        <dsp:cNvPr id="0" name=""/>
        <dsp:cNvSpPr/>
      </dsp:nvSpPr>
      <dsp:spPr>
        <a:xfrm>
          <a:off x="6367551" y="1493043"/>
          <a:ext cx="331787" cy="331787"/>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65CB3B-9180-4551-8B3E-462C58708832}">
      <dsp:nvSpPr>
        <dsp:cNvPr id="0" name=""/>
        <dsp:cNvSpPr/>
      </dsp:nvSpPr>
      <dsp:spPr>
        <a:xfrm>
          <a:off x="0" y="0"/>
          <a:ext cx="3317875" cy="3317875"/>
        </a:xfrm>
        <a:prstGeom prst="pie">
          <a:avLst>
            <a:gd name="adj1" fmla="val 5400000"/>
            <a:gd name="adj2" fmla="val 16200000"/>
          </a:avLst>
        </a:prstGeom>
        <a:gradFill rotWithShape="0">
          <a:gsLst>
            <a:gs pos="0">
              <a:schemeClr val="accent1">
                <a:hueOff val="0"/>
                <a:satOff val="0"/>
                <a:lumOff val="0"/>
                <a:alphaOff val="0"/>
                <a:tint val="60000"/>
                <a:lumMod val="110000"/>
              </a:schemeClr>
            </a:gs>
            <a:gs pos="100000">
              <a:schemeClr val="accent1">
                <a:hueOff val="0"/>
                <a:satOff val="0"/>
                <a:lumOff val="0"/>
                <a:alphaOff val="0"/>
                <a:tint val="82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113EC596-4BF5-4C5B-908C-EC88720D8818}">
      <dsp:nvSpPr>
        <dsp:cNvPr id="0" name=""/>
        <dsp:cNvSpPr/>
      </dsp:nvSpPr>
      <dsp:spPr>
        <a:xfrm>
          <a:off x="1658937" y="0"/>
          <a:ext cx="7942262" cy="3317875"/>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IN" sz="3400" kern="1200"/>
            <a:t>In an image if it is having noise at a location, taking the median value of the neighbours can reduce the noise.</a:t>
          </a:r>
        </a:p>
      </dsp:txBody>
      <dsp:txXfrm>
        <a:off x="1658937" y="0"/>
        <a:ext cx="7942262" cy="1575990"/>
      </dsp:txXfrm>
    </dsp:sp>
    <dsp:sp modelId="{A75D124C-2FD1-44F3-800A-8C51745B2BE7}">
      <dsp:nvSpPr>
        <dsp:cNvPr id="0" name=""/>
        <dsp:cNvSpPr/>
      </dsp:nvSpPr>
      <dsp:spPr>
        <a:xfrm>
          <a:off x="870942" y="1575990"/>
          <a:ext cx="1575990" cy="1575990"/>
        </a:xfrm>
        <a:prstGeom prst="pie">
          <a:avLst>
            <a:gd name="adj1" fmla="val 5400000"/>
            <a:gd name="adj2" fmla="val 16200000"/>
          </a:avLst>
        </a:prstGeom>
        <a:gradFill rotWithShape="0">
          <a:gsLst>
            <a:gs pos="0">
              <a:schemeClr val="accent1">
                <a:hueOff val="0"/>
                <a:satOff val="0"/>
                <a:lumOff val="0"/>
                <a:alphaOff val="0"/>
                <a:tint val="60000"/>
                <a:lumMod val="110000"/>
              </a:schemeClr>
            </a:gs>
            <a:gs pos="100000">
              <a:schemeClr val="accent1">
                <a:hueOff val="0"/>
                <a:satOff val="0"/>
                <a:lumOff val="0"/>
                <a:alphaOff val="0"/>
                <a:tint val="82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35E49EC7-C9E8-4312-A9C1-B3A6BAB89513}">
      <dsp:nvSpPr>
        <dsp:cNvPr id="0" name=""/>
        <dsp:cNvSpPr/>
      </dsp:nvSpPr>
      <dsp:spPr>
        <a:xfrm>
          <a:off x="1658937" y="1575990"/>
          <a:ext cx="7942262" cy="157599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IN" sz="3400" kern="1200" dirty="0"/>
            <a:t>But the image will get blurred according to the window size.</a:t>
          </a:r>
        </a:p>
      </dsp:txBody>
      <dsp:txXfrm>
        <a:off x="1658937" y="1575990"/>
        <a:ext cx="7942262" cy="1575990"/>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F34533-B384-493D-B1FA-78AE6D6A9999}">
      <dsp:nvSpPr>
        <dsp:cNvPr id="0" name=""/>
        <dsp:cNvSpPr/>
      </dsp:nvSpPr>
      <dsp:spPr>
        <a:xfrm>
          <a:off x="2864420" y="1567"/>
          <a:ext cx="3872358" cy="1548943"/>
        </a:xfrm>
        <a:prstGeom prst="chevron">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260" tIns="24130" rIns="0" bIns="24130" numCol="1" spcCol="1270" anchor="ctr" anchorCtr="0">
          <a:noAutofit/>
        </a:bodyPr>
        <a:lstStyle/>
        <a:p>
          <a:pPr marL="0" lvl="0" indent="0" algn="ctr" defTabSz="1689100">
            <a:lnSpc>
              <a:spcPct val="90000"/>
            </a:lnSpc>
            <a:spcBef>
              <a:spcPct val="0"/>
            </a:spcBef>
            <a:spcAft>
              <a:spcPct val="35000"/>
            </a:spcAft>
            <a:buNone/>
          </a:pPr>
          <a:r>
            <a:rPr lang="en-IN" sz="3800" kern="1200"/>
            <a:t>To reduce noise of the image.</a:t>
          </a:r>
        </a:p>
      </dsp:txBody>
      <dsp:txXfrm>
        <a:off x="3638892" y="1567"/>
        <a:ext cx="2323415" cy="1548943"/>
      </dsp:txXfrm>
    </dsp:sp>
    <dsp:sp modelId="{7E3FE497-BEB7-4441-8B51-771825CADC04}">
      <dsp:nvSpPr>
        <dsp:cNvPr id="0" name=""/>
        <dsp:cNvSpPr/>
      </dsp:nvSpPr>
      <dsp:spPr>
        <a:xfrm>
          <a:off x="2864420" y="1767363"/>
          <a:ext cx="3872358" cy="1548943"/>
        </a:xfrm>
        <a:prstGeom prst="chevron">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260" tIns="24130" rIns="0" bIns="24130" numCol="1" spcCol="1270" anchor="ctr" anchorCtr="0">
          <a:noAutofit/>
        </a:bodyPr>
        <a:lstStyle/>
        <a:p>
          <a:pPr marL="0" lvl="0" indent="0" algn="ctr" defTabSz="1689100">
            <a:lnSpc>
              <a:spcPct val="90000"/>
            </a:lnSpc>
            <a:spcBef>
              <a:spcPct val="0"/>
            </a:spcBef>
            <a:spcAft>
              <a:spcPct val="35000"/>
            </a:spcAft>
            <a:buNone/>
          </a:pPr>
          <a:r>
            <a:rPr lang="en-IN" sz="3800" kern="1200" dirty="0"/>
            <a:t>To make an image blur.</a:t>
          </a:r>
        </a:p>
      </dsp:txBody>
      <dsp:txXfrm>
        <a:off x="3638892" y="1767363"/>
        <a:ext cx="2323415" cy="1548943"/>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D5A140-1154-4340-8A5E-EC377605EF02}">
      <dsp:nvSpPr>
        <dsp:cNvPr id="0" name=""/>
        <dsp:cNvSpPr/>
      </dsp:nvSpPr>
      <dsp:spPr>
        <a:xfrm>
          <a:off x="720089" y="0"/>
          <a:ext cx="8161016" cy="1303867"/>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1">
          <a:scrgbClr r="0" g="0" b="0"/>
        </a:effectRef>
        <a:fontRef idx="minor"/>
      </dsp:style>
    </dsp:sp>
    <dsp:sp modelId="{7675E54F-6937-4374-A9A6-64DD4E999767}">
      <dsp:nvSpPr>
        <dsp:cNvPr id="0" name=""/>
        <dsp:cNvSpPr/>
      </dsp:nvSpPr>
      <dsp:spPr>
        <a:xfrm>
          <a:off x="3360418" y="391160"/>
          <a:ext cx="2880358" cy="521546"/>
        </a:xfrm>
        <a:prstGeom prst="roundRect">
          <a:avLst/>
        </a:prstGeom>
        <a:gradFill rotWithShape="0">
          <a:gsLst>
            <a:gs pos="0">
              <a:schemeClr val="accent1">
                <a:hueOff val="0"/>
                <a:satOff val="0"/>
                <a:lumOff val="0"/>
                <a:alphaOff val="0"/>
                <a:tint val="60000"/>
                <a:lumMod val="110000"/>
              </a:schemeClr>
            </a:gs>
            <a:gs pos="100000">
              <a:schemeClr val="accent1">
                <a:hueOff val="0"/>
                <a:satOff val="0"/>
                <a:lumOff val="0"/>
                <a:alphaOff val="0"/>
                <a:tint val="82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IN" sz="2200" kern="1200"/>
            <a:t>Task 4 – Binarization</a:t>
          </a:r>
        </a:p>
      </dsp:txBody>
      <dsp:txXfrm>
        <a:off x="3385878" y="416620"/>
        <a:ext cx="2829438" cy="470626"/>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5178ED8-6BC8-40E6-B48E-7E54CE6782D4}">
      <dsp:nvSpPr>
        <dsp:cNvPr id="0" name=""/>
        <dsp:cNvSpPr/>
      </dsp:nvSpPr>
      <dsp:spPr>
        <a:xfrm>
          <a:off x="0" y="995362"/>
          <a:ext cx="9601200" cy="1327150"/>
        </a:xfrm>
        <a:prstGeom prst="notched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6845579-0167-406A-92CB-68B9EFD299B3}">
      <dsp:nvSpPr>
        <dsp:cNvPr id="0" name=""/>
        <dsp:cNvSpPr/>
      </dsp:nvSpPr>
      <dsp:spPr>
        <a:xfrm>
          <a:off x="105" y="0"/>
          <a:ext cx="4215058" cy="13271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3576" tIns="163576" rIns="163576" bIns="163576" numCol="1" spcCol="1270" anchor="b" anchorCtr="0">
          <a:noAutofit/>
        </a:bodyPr>
        <a:lstStyle/>
        <a:p>
          <a:pPr marL="0" lvl="0" indent="0" algn="ctr" defTabSz="1022350">
            <a:lnSpc>
              <a:spcPct val="90000"/>
            </a:lnSpc>
            <a:spcBef>
              <a:spcPct val="0"/>
            </a:spcBef>
            <a:spcAft>
              <a:spcPct val="35000"/>
            </a:spcAft>
            <a:buNone/>
          </a:pPr>
          <a:r>
            <a:rPr lang="en-IN" sz="2300" kern="1200" dirty="0"/>
            <a:t>Finding an optimum pixel value for making the background separated from foreground. </a:t>
          </a:r>
        </a:p>
      </dsp:txBody>
      <dsp:txXfrm>
        <a:off x="105" y="0"/>
        <a:ext cx="4215058" cy="1327150"/>
      </dsp:txXfrm>
    </dsp:sp>
    <dsp:sp modelId="{3CCAFAFD-1B6E-4E36-BD3E-3FACFC480B97}">
      <dsp:nvSpPr>
        <dsp:cNvPr id="0" name=""/>
        <dsp:cNvSpPr/>
      </dsp:nvSpPr>
      <dsp:spPr>
        <a:xfrm>
          <a:off x="1941740" y="1493043"/>
          <a:ext cx="331787" cy="331787"/>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9B65454-4ACF-4190-B3E4-3D140541596A}">
      <dsp:nvSpPr>
        <dsp:cNvPr id="0" name=""/>
        <dsp:cNvSpPr/>
      </dsp:nvSpPr>
      <dsp:spPr>
        <a:xfrm>
          <a:off x="4425916" y="1990725"/>
          <a:ext cx="4215058" cy="13271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3576" tIns="163576" rIns="163576" bIns="163576" numCol="1" spcCol="1270" anchor="t" anchorCtr="0">
          <a:noAutofit/>
        </a:bodyPr>
        <a:lstStyle/>
        <a:p>
          <a:pPr marL="0" lvl="0" indent="0" algn="ctr" defTabSz="1022350">
            <a:lnSpc>
              <a:spcPct val="90000"/>
            </a:lnSpc>
            <a:spcBef>
              <a:spcPct val="0"/>
            </a:spcBef>
            <a:spcAft>
              <a:spcPct val="35000"/>
            </a:spcAft>
            <a:buNone/>
          </a:pPr>
          <a:r>
            <a:rPr lang="en-IN" sz="2300" kern="1200" dirty="0"/>
            <a:t>Every pixel that is above optimum value is 0 and the pixel value below optimum value is 1 or 256.</a:t>
          </a:r>
        </a:p>
      </dsp:txBody>
      <dsp:txXfrm>
        <a:off x="4425916" y="1990725"/>
        <a:ext cx="4215058" cy="1327150"/>
      </dsp:txXfrm>
    </dsp:sp>
    <dsp:sp modelId="{E2F3FB67-7A2F-45C7-8C5C-EEBE422B4DAF}">
      <dsp:nvSpPr>
        <dsp:cNvPr id="0" name=""/>
        <dsp:cNvSpPr/>
      </dsp:nvSpPr>
      <dsp:spPr>
        <a:xfrm>
          <a:off x="6367551" y="1493043"/>
          <a:ext cx="331787" cy="331787"/>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E424209-F8F1-4600-B4BF-0F9F6640A58A}">
      <dsp:nvSpPr>
        <dsp:cNvPr id="0" name=""/>
        <dsp:cNvSpPr/>
      </dsp:nvSpPr>
      <dsp:spPr>
        <a:xfrm>
          <a:off x="0" y="0"/>
          <a:ext cx="3317875" cy="3317875"/>
        </a:xfrm>
        <a:prstGeom prst="pie">
          <a:avLst>
            <a:gd name="adj1" fmla="val 5400000"/>
            <a:gd name="adj2" fmla="val 16200000"/>
          </a:avLst>
        </a:prstGeom>
        <a:gradFill rotWithShape="0">
          <a:gsLst>
            <a:gs pos="0">
              <a:schemeClr val="accent1">
                <a:hueOff val="0"/>
                <a:satOff val="0"/>
                <a:lumOff val="0"/>
                <a:alphaOff val="0"/>
                <a:tint val="60000"/>
                <a:lumMod val="110000"/>
              </a:schemeClr>
            </a:gs>
            <a:gs pos="100000">
              <a:schemeClr val="accent1">
                <a:hueOff val="0"/>
                <a:satOff val="0"/>
                <a:lumOff val="0"/>
                <a:alphaOff val="0"/>
                <a:tint val="82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3DA0A961-356C-4A71-9B63-8AC63C97B8C9}">
      <dsp:nvSpPr>
        <dsp:cNvPr id="0" name=""/>
        <dsp:cNvSpPr/>
      </dsp:nvSpPr>
      <dsp:spPr>
        <a:xfrm>
          <a:off x="1658937" y="0"/>
          <a:ext cx="7942262" cy="3317875"/>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IN" sz="3400" kern="1200"/>
            <a:t>Otsu algorithm is used to find the optimum value.</a:t>
          </a:r>
        </a:p>
      </dsp:txBody>
      <dsp:txXfrm>
        <a:off x="1658937" y="0"/>
        <a:ext cx="7942262" cy="1575990"/>
      </dsp:txXfrm>
    </dsp:sp>
    <dsp:sp modelId="{3C79BC37-3CC4-49EB-BE5D-57A90BB566EA}">
      <dsp:nvSpPr>
        <dsp:cNvPr id="0" name=""/>
        <dsp:cNvSpPr/>
      </dsp:nvSpPr>
      <dsp:spPr>
        <a:xfrm>
          <a:off x="870942" y="1575990"/>
          <a:ext cx="1575990" cy="1575990"/>
        </a:xfrm>
        <a:prstGeom prst="pie">
          <a:avLst>
            <a:gd name="adj1" fmla="val 5400000"/>
            <a:gd name="adj2" fmla="val 16200000"/>
          </a:avLst>
        </a:prstGeom>
        <a:gradFill rotWithShape="0">
          <a:gsLst>
            <a:gs pos="0">
              <a:schemeClr val="accent1">
                <a:hueOff val="0"/>
                <a:satOff val="0"/>
                <a:lumOff val="0"/>
                <a:alphaOff val="0"/>
                <a:tint val="60000"/>
                <a:lumMod val="110000"/>
              </a:schemeClr>
            </a:gs>
            <a:gs pos="100000">
              <a:schemeClr val="accent1">
                <a:hueOff val="0"/>
                <a:satOff val="0"/>
                <a:lumOff val="0"/>
                <a:alphaOff val="0"/>
                <a:tint val="82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98FD32B6-4AFC-4E16-A2E4-29ED5CDB9A76}">
      <dsp:nvSpPr>
        <dsp:cNvPr id="0" name=""/>
        <dsp:cNvSpPr/>
      </dsp:nvSpPr>
      <dsp:spPr>
        <a:xfrm>
          <a:off x="1658937" y="1575990"/>
          <a:ext cx="7942262" cy="157599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IN" sz="3400" kern="1200"/>
            <a:t>Otsu algorithm will use histograms for finding optimum value for image thresholding.</a:t>
          </a:r>
        </a:p>
      </dsp:txBody>
      <dsp:txXfrm>
        <a:off x="1658937" y="1575990"/>
        <a:ext cx="7942262" cy="1575990"/>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BCA664-0079-4944-89B5-D0815D09B0DA}">
      <dsp:nvSpPr>
        <dsp:cNvPr id="0" name=""/>
        <dsp:cNvSpPr/>
      </dsp:nvSpPr>
      <dsp:spPr>
        <a:xfrm>
          <a:off x="2864420" y="1567"/>
          <a:ext cx="3872358" cy="1548943"/>
        </a:xfrm>
        <a:prstGeom prst="chevron">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13335" rIns="0" bIns="13335" numCol="1" spcCol="1270" anchor="ctr" anchorCtr="0">
          <a:noAutofit/>
        </a:bodyPr>
        <a:lstStyle/>
        <a:p>
          <a:pPr marL="0" lvl="0" indent="0" algn="ctr" defTabSz="933450">
            <a:lnSpc>
              <a:spcPct val="90000"/>
            </a:lnSpc>
            <a:spcBef>
              <a:spcPct val="0"/>
            </a:spcBef>
            <a:spcAft>
              <a:spcPct val="35000"/>
            </a:spcAft>
            <a:buNone/>
          </a:pPr>
          <a:r>
            <a:rPr lang="en-IN" sz="2100" kern="1200" dirty="0"/>
            <a:t>To find the important things in the image like finding the location of tumour cell from an image.</a:t>
          </a:r>
        </a:p>
      </dsp:txBody>
      <dsp:txXfrm>
        <a:off x="3638892" y="1567"/>
        <a:ext cx="2323415" cy="1548943"/>
      </dsp:txXfrm>
    </dsp:sp>
    <dsp:sp modelId="{0AE5D244-1430-4186-972C-3281F7773558}">
      <dsp:nvSpPr>
        <dsp:cNvPr id="0" name=""/>
        <dsp:cNvSpPr/>
      </dsp:nvSpPr>
      <dsp:spPr>
        <a:xfrm>
          <a:off x="2864420" y="1767363"/>
          <a:ext cx="3872358" cy="1548943"/>
        </a:xfrm>
        <a:prstGeom prst="chevron">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13335" rIns="0" bIns="13335" numCol="1" spcCol="1270" anchor="ctr" anchorCtr="0">
          <a:noAutofit/>
        </a:bodyPr>
        <a:lstStyle/>
        <a:p>
          <a:pPr marL="0" lvl="0" indent="0" algn="ctr" defTabSz="933450">
            <a:lnSpc>
              <a:spcPct val="90000"/>
            </a:lnSpc>
            <a:spcBef>
              <a:spcPct val="0"/>
            </a:spcBef>
            <a:spcAft>
              <a:spcPct val="35000"/>
            </a:spcAft>
            <a:buNone/>
          </a:pPr>
          <a:r>
            <a:rPr lang="en-IN" sz="2100" kern="1200"/>
            <a:t>To separate background from foreground.</a:t>
          </a:r>
        </a:p>
      </dsp:txBody>
      <dsp:txXfrm>
        <a:off x="3638892" y="1767363"/>
        <a:ext cx="2323415" cy="1548943"/>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D5A140-1154-4340-8A5E-EC377605EF02}">
      <dsp:nvSpPr>
        <dsp:cNvPr id="0" name=""/>
        <dsp:cNvSpPr/>
      </dsp:nvSpPr>
      <dsp:spPr>
        <a:xfrm>
          <a:off x="720089" y="0"/>
          <a:ext cx="8161016" cy="1303867"/>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1">
          <a:scrgbClr r="0" g="0" b="0"/>
        </a:effectRef>
        <a:fontRef idx="minor"/>
      </dsp:style>
    </dsp:sp>
    <dsp:sp modelId="{7675E54F-6937-4374-A9A6-64DD4E999767}">
      <dsp:nvSpPr>
        <dsp:cNvPr id="0" name=""/>
        <dsp:cNvSpPr/>
      </dsp:nvSpPr>
      <dsp:spPr>
        <a:xfrm>
          <a:off x="2310287" y="391160"/>
          <a:ext cx="4980620" cy="521546"/>
        </a:xfrm>
        <a:prstGeom prst="roundRect">
          <a:avLst/>
        </a:prstGeom>
        <a:gradFill rotWithShape="0">
          <a:gsLst>
            <a:gs pos="0">
              <a:schemeClr val="accent1">
                <a:hueOff val="0"/>
                <a:satOff val="0"/>
                <a:lumOff val="0"/>
                <a:alphaOff val="0"/>
                <a:tint val="60000"/>
                <a:lumMod val="110000"/>
              </a:schemeClr>
            </a:gs>
            <a:gs pos="100000">
              <a:schemeClr val="accent1">
                <a:hueOff val="0"/>
                <a:satOff val="0"/>
                <a:lumOff val="0"/>
                <a:alphaOff val="0"/>
                <a:tint val="82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IN" sz="2200" kern="1200" dirty="0"/>
            <a:t>Task 5 – Connected Component Labelling</a:t>
          </a:r>
        </a:p>
      </dsp:txBody>
      <dsp:txXfrm>
        <a:off x="2335747" y="416620"/>
        <a:ext cx="4929700" cy="470626"/>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5178ED8-6BC8-40E6-B48E-7E54CE6782D4}">
      <dsp:nvSpPr>
        <dsp:cNvPr id="0" name=""/>
        <dsp:cNvSpPr/>
      </dsp:nvSpPr>
      <dsp:spPr>
        <a:xfrm>
          <a:off x="0" y="995362"/>
          <a:ext cx="9601200" cy="1327150"/>
        </a:xfrm>
        <a:prstGeom prst="notched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6845579-0167-406A-92CB-68B9EFD299B3}">
      <dsp:nvSpPr>
        <dsp:cNvPr id="0" name=""/>
        <dsp:cNvSpPr/>
      </dsp:nvSpPr>
      <dsp:spPr>
        <a:xfrm>
          <a:off x="105" y="0"/>
          <a:ext cx="4215058" cy="13271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b" anchorCtr="0">
          <a:noAutofit/>
        </a:bodyPr>
        <a:lstStyle/>
        <a:p>
          <a:pPr marL="0" lvl="0" indent="0" algn="ctr" defTabSz="889000">
            <a:lnSpc>
              <a:spcPct val="90000"/>
            </a:lnSpc>
            <a:spcBef>
              <a:spcPct val="0"/>
            </a:spcBef>
            <a:spcAft>
              <a:spcPct val="35000"/>
            </a:spcAft>
            <a:buNone/>
          </a:pPr>
          <a:r>
            <a:rPr lang="en-US" sz="2000" b="0" i="0" kern="1200" dirty="0"/>
            <a:t>It(CCL) is a basic algorithm in image processing and an essential step in nearly every application dealing with object detection. </a:t>
          </a:r>
          <a:endParaRPr lang="en-IN" sz="2000" b="0" kern="1200" dirty="0"/>
        </a:p>
      </dsp:txBody>
      <dsp:txXfrm>
        <a:off x="105" y="0"/>
        <a:ext cx="4215058" cy="1327150"/>
      </dsp:txXfrm>
    </dsp:sp>
    <dsp:sp modelId="{3CCAFAFD-1B6E-4E36-BD3E-3FACFC480B97}">
      <dsp:nvSpPr>
        <dsp:cNvPr id="0" name=""/>
        <dsp:cNvSpPr/>
      </dsp:nvSpPr>
      <dsp:spPr>
        <a:xfrm>
          <a:off x="1941740" y="1493043"/>
          <a:ext cx="331787" cy="331787"/>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52E4A05-1179-4935-838A-A17184D046EC}">
      <dsp:nvSpPr>
        <dsp:cNvPr id="0" name=""/>
        <dsp:cNvSpPr/>
      </dsp:nvSpPr>
      <dsp:spPr>
        <a:xfrm>
          <a:off x="4425916" y="1990725"/>
          <a:ext cx="4215058" cy="13271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t" anchorCtr="0">
          <a:noAutofit/>
        </a:bodyPr>
        <a:lstStyle/>
        <a:p>
          <a:pPr marL="0" lvl="0" indent="0" algn="ctr" defTabSz="889000">
            <a:lnSpc>
              <a:spcPct val="90000"/>
            </a:lnSpc>
            <a:spcBef>
              <a:spcPct val="0"/>
            </a:spcBef>
            <a:spcAft>
              <a:spcPct val="35000"/>
            </a:spcAft>
            <a:buNone/>
          </a:pPr>
          <a:r>
            <a:rPr lang="en-US" sz="2000" b="0" i="0" kern="1200"/>
            <a:t>It </a:t>
          </a:r>
          <a:r>
            <a:rPr lang="en-US" sz="2000" b="0" i="0" kern="1200" dirty="0"/>
            <a:t>groups together pixels belonging to the same connected component.</a:t>
          </a:r>
          <a:endParaRPr lang="en-IN" sz="2000" b="0" kern="1200" dirty="0"/>
        </a:p>
      </dsp:txBody>
      <dsp:txXfrm>
        <a:off x="4425916" y="1990725"/>
        <a:ext cx="4215058" cy="1327150"/>
      </dsp:txXfrm>
    </dsp:sp>
    <dsp:sp modelId="{56FE61C2-D845-4B6A-95DE-87EBB697E0AB}">
      <dsp:nvSpPr>
        <dsp:cNvPr id="0" name=""/>
        <dsp:cNvSpPr/>
      </dsp:nvSpPr>
      <dsp:spPr>
        <a:xfrm>
          <a:off x="6367551" y="1493043"/>
          <a:ext cx="331787" cy="331787"/>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4A436AC-7D1C-4944-BFE6-E75BB358C50F}">
      <dsp:nvSpPr>
        <dsp:cNvPr id="0" name=""/>
        <dsp:cNvSpPr/>
      </dsp:nvSpPr>
      <dsp:spPr>
        <a:xfrm>
          <a:off x="720089" y="0"/>
          <a:ext cx="8161016" cy="1303867"/>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1">
          <a:scrgbClr r="0" g="0" b="0"/>
        </a:effectRef>
        <a:fontRef idx="minor"/>
      </dsp:style>
    </dsp:sp>
    <dsp:sp modelId="{9928541B-3CBE-4B6C-9818-B3736B44D92D}">
      <dsp:nvSpPr>
        <dsp:cNvPr id="0" name=""/>
        <dsp:cNvSpPr/>
      </dsp:nvSpPr>
      <dsp:spPr>
        <a:xfrm>
          <a:off x="3360418" y="391160"/>
          <a:ext cx="2880358" cy="521546"/>
        </a:xfrm>
        <a:prstGeom prst="roundRect">
          <a:avLst/>
        </a:prstGeom>
        <a:gradFill rotWithShape="0">
          <a:gsLst>
            <a:gs pos="0">
              <a:schemeClr val="accent1">
                <a:hueOff val="0"/>
                <a:satOff val="0"/>
                <a:lumOff val="0"/>
                <a:alphaOff val="0"/>
                <a:tint val="60000"/>
                <a:lumMod val="110000"/>
              </a:schemeClr>
            </a:gs>
            <a:gs pos="100000">
              <a:schemeClr val="accent1">
                <a:hueOff val="0"/>
                <a:satOff val="0"/>
                <a:lumOff val="0"/>
                <a:alphaOff val="0"/>
                <a:tint val="82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IN" sz="2200" kern="1200"/>
            <a:t>Theoretical Background</a:t>
          </a:r>
        </a:p>
      </dsp:txBody>
      <dsp:txXfrm>
        <a:off x="3385878" y="416620"/>
        <a:ext cx="2829438" cy="47062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04F2B7-678F-4133-B930-E97410D6C2DC}">
      <dsp:nvSpPr>
        <dsp:cNvPr id="0" name=""/>
        <dsp:cNvSpPr/>
      </dsp:nvSpPr>
      <dsp:spPr>
        <a:xfrm>
          <a:off x="0" y="995362"/>
          <a:ext cx="9601200" cy="1327150"/>
        </a:xfrm>
        <a:prstGeom prst="notched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DB98278-282D-447E-99F9-7416965F5EF9}">
      <dsp:nvSpPr>
        <dsp:cNvPr id="0" name=""/>
        <dsp:cNvSpPr/>
      </dsp:nvSpPr>
      <dsp:spPr>
        <a:xfrm>
          <a:off x="105" y="0"/>
          <a:ext cx="4215058" cy="13271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0" tIns="177800" rIns="177800" bIns="177800" numCol="1" spcCol="1270" anchor="b" anchorCtr="0">
          <a:noAutofit/>
        </a:bodyPr>
        <a:lstStyle/>
        <a:p>
          <a:pPr marL="0" lvl="0" indent="0" algn="ctr" defTabSz="1111250">
            <a:lnSpc>
              <a:spcPct val="90000"/>
            </a:lnSpc>
            <a:spcBef>
              <a:spcPct val="0"/>
            </a:spcBef>
            <a:spcAft>
              <a:spcPct val="35000"/>
            </a:spcAft>
            <a:buNone/>
          </a:pPr>
          <a:r>
            <a:rPr lang="en-IN" sz="2500" kern="1200"/>
            <a:t>The first step is to read an image file with .png extension and store it in an array.</a:t>
          </a:r>
        </a:p>
      </dsp:txBody>
      <dsp:txXfrm>
        <a:off x="105" y="0"/>
        <a:ext cx="4215058" cy="1327150"/>
      </dsp:txXfrm>
    </dsp:sp>
    <dsp:sp modelId="{CEA77385-272F-4DFB-BA0A-130CA7B1C64F}">
      <dsp:nvSpPr>
        <dsp:cNvPr id="0" name=""/>
        <dsp:cNvSpPr/>
      </dsp:nvSpPr>
      <dsp:spPr>
        <a:xfrm>
          <a:off x="1941740" y="1493043"/>
          <a:ext cx="331787" cy="331787"/>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673975D-6342-43D1-88AF-26FBEDD72FE2}">
      <dsp:nvSpPr>
        <dsp:cNvPr id="0" name=""/>
        <dsp:cNvSpPr/>
      </dsp:nvSpPr>
      <dsp:spPr>
        <a:xfrm>
          <a:off x="4425916" y="1990725"/>
          <a:ext cx="4215058" cy="13271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0" tIns="177800" rIns="177800" bIns="177800" numCol="1" spcCol="1270" anchor="t" anchorCtr="0">
          <a:noAutofit/>
        </a:bodyPr>
        <a:lstStyle/>
        <a:p>
          <a:pPr marL="0" lvl="0" indent="0" algn="ctr" defTabSz="1111250">
            <a:lnSpc>
              <a:spcPct val="90000"/>
            </a:lnSpc>
            <a:spcBef>
              <a:spcPct val="0"/>
            </a:spcBef>
            <a:spcAft>
              <a:spcPct val="35000"/>
            </a:spcAft>
            <a:buNone/>
          </a:pPr>
          <a:r>
            <a:rPr lang="en-IN" sz="2500" kern="1200"/>
            <a:t>The second step is to write the stored image in new location given by the user.</a:t>
          </a:r>
        </a:p>
      </dsp:txBody>
      <dsp:txXfrm>
        <a:off x="4425916" y="1990725"/>
        <a:ext cx="4215058" cy="1327150"/>
      </dsp:txXfrm>
    </dsp:sp>
    <dsp:sp modelId="{3E5FF5A1-C224-463D-BF00-0800FCEEDC9F}">
      <dsp:nvSpPr>
        <dsp:cNvPr id="0" name=""/>
        <dsp:cNvSpPr/>
      </dsp:nvSpPr>
      <dsp:spPr>
        <a:xfrm>
          <a:off x="6367551" y="1493043"/>
          <a:ext cx="331787" cy="331787"/>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17DC8E-D2AC-4D0B-BFF1-EBE7B0666CCD}">
      <dsp:nvSpPr>
        <dsp:cNvPr id="0" name=""/>
        <dsp:cNvSpPr/>
      </dsp:nvSpPr>
      <dsp:spPr>
        <a:xfrm>
          <a:off x="0" y="0"/>
          <a:ext cx="3318935" cy="3318935"/>
        </a:xfrm>
        <a:prstGeom prst="pie">
          <a:avLst>
            <a:gd name="adj1" fmla="val 5400000"/>
            <a:gd name="adj2" fmla="val 16200000"/>
          </a:avLst>
        </a:prstGeom>
        <a:gradFill rotWithShape="0">
          <a:gsLst>
            <a:gs pos="0">
              <a:schemeClr val="accent1">
                <a:hueOff val="0"/>
                <a:satOff val="0"/>
                <a:lumOff val="0"/>
                <a:alphaOff val="0"/>
                <a:tint val="60000"/>
                <a:lumMod val="110000"/>
              </a:schemeClr>
            </a:gs>
            <a:gs pos="100000">
              <a:schemeClr val="accent1">
                <a:hueOff val="0"/>
                <a:satOff val="0"/>
                <a:lumOff val="0"/>
                <a:alphaOff val="0"/>
                <a:tint val="82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7294534F-62C1-48AC-A7BC-8868E9926AD1}">
      <dsp:nvSpPr>
        <dsp:cNvPr id="0" name=""/>
        <dsp:cNvSpPr/>
      </dsp:nvSpPr>
      <dsp:spPr>
        <a:xfrm>
          <a:off x="1659467" y="0"/>
          <a:ext cx="7941728" cy="3318935"/>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Connected component labeling works by scanning an image, pixel-by-pixel (from top to bottom and left to right) in order to identify connected pixel regions, </a:t>
          </a:r>
          <a:r>
            <a:rPr lang="en-US" sz="1300" i="1" kern="1200"/>
            <a:t>i.e.,</a:t>
          </a:r>
          <a:r>
            <a:rPr lang="en-US" sz="1300" kern="1200"/>
            <a:t> regions of adjacent pixels which share the same set of intensity values </a:t>
          </a:r>
          <a:r>
            <a:rPr lang="en-US" sz="1300" i="1" kern="1200"/>
            <a:t>V</a:t>
          </a:r>
          <a:r>
            <a:rPr lang="en-US" sz="1300" kern="1200"/>
            <a:t>.</a:t>
          </a:r>
          <a:endParaRPr lang="en-IN" sz="1300" kern="1200"/>
        </a:p>
      </dsp:txBody>
      <dsp:txXfrm>
        <a:off x="1659467" y="0"/>
        <a:ext cx="7941728" cy="995682"/>
      </dsp:txXfrm>
    </dsp:sp>
    <dsp:sp modelId="{FC4772E1-4557-4C60-8071-B509138AE072}">
      <dsp:nvSpPr>
        <dsp:cNvPr id="0" name=""/>
        <dsp:cNvSpPr/>
      </dsp:nvSpPr>
      <dsp:spPr>
        <a:xfrm>
          <a:off x="580814" y="995682"/>
          <a:ext cx="2157306" cy="2157306"/>
        </a:xfrm>
        <a:prstGeom prst="pie">
          <a:avLst>
            <a:gd name="adj1" fmla="val 5400000"/>
            <a:gd name="adj2" fmla="val 16200000"/>
          </a:avLst>
        </a:prstGeom>
        <a:gradFill rotWithShape="0">
          <a:gsLst>
            <a:gs pos="0">
              <a:schemeClr val="accent1">
                <a:hueOff val="0"/>
                <a:satOff val="0"/>
                <a:lumOff val="0"/>
                <a:alphaOff val="0"/>
                <a:tint val="60000"/>
                <a:lumMod val="110000"/>
              </a:schemeClr>
            </a:gs>
            <a:gs pos="100000">
              <a:schemeClr val="accent1">
                <a:hueOff val="0"/>
                <a:satOff val="0"/>
                <a:lumOff val="0"/>
                <a:alphaOff val="0"/>
                <a:tint val="82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50639647-59CD-42D6-A1DE-54BAF98480B4}">
      <dsp:nvSpPr>
        <dsp:cNvPr id="0" name=""/>
        <dsp:cNvSpPr/>
      </dsp:nvSpPr>
      <dsp:spPr>
        <a:xfrm>
          <a:off x="1659467" y="995682"/>
          <a:ext cx="7941728" cy="2157306"/>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Connected component labeling works on binary or gray level images and different measures of connectivity are possible. we assume binary input images and </a:t>
          </a:r>
          <a:r>
            <a:rPr lang="en-US" sz="1300" i="1" kern="1200" dirty="0"/>
            <a:t>8-</a:t>
          </a:r>
          <a:r>
            <a:rPr lang="en-US" sz="1300" kern="1200" dirty="0"/>
            <a:t> connectivity. The connected components labeling operator scans the image by moving along a row until it comes to a point </a:t>
          </a:r>
          <a:r>
            <a:rPr lang="en-US" sz="1300" i="1" kern="1200" dirty="0"/>
            <a:t>p</a:t>
          </a:r>
          <a:r>
            <a:rPr lang="en-US" sz="1300" kern="1200" dirty="0"/>
            <a:t> (where </a:t>
          </a:r>
          <a:r>
            <a:rPr lang="en-US" sz="1300" i="1" kern="1200" dirty="0"/>
            <a:t>p</a:t>
          </a:r>
          <a:r>
            <a:rPr lang="en-US" sz="1300" kern="1200" dirty="0"/>
            <a:t> denotes the pixel to be labeled at any stage in the scanning process) for which </a:t>
          </a:r>
          <a:r>
            <a:rPr lang="en-US" sz="1300" i="1" kern="1200" dirty="0"/>
            <a:t>V={1}</a:t>
          </a:r>
          <a:r>
            <a:rPr lang="en-US" sz="1300" kern="1200" dirty="0"/>
            <a:t>. When this is true, it examines the eight neighbors of </a:t>
          </a:r>
          <a:r>
            <a:rPr lang="en-US" sz="1300" i="1" kern="1200" dirty="0"/>
            <a:t>p</a:t>
          </a:r>
          <a:r>
            <a:rPr lang="en-US" sz="1300" kern="1200" dirty="0"/>
            <a:t> which have already been encountered in the scan</a:t>
          </a:r>
          <a:endParaRPr lang="en-IN" sz="1300" kern="1200" dirty="0"/>
        </a:p>
      </dsp:txBody>
      <dsp:txXfrm>
        <a:off x="1659467" y="995682"/>
        <a:ext cx="7941728" cy="995679"/>
      </dsp:txXfrm>
    </dsp:sp>
    <dsp:sp modelId="{76CEBDB4-E254-4435-A5F7-18A395C1F11A}">
      <dsp:nvSpPr>
        <dsp:cNvPr id="0" name=""/>
        <dsp:cNvSpPr/>
      </dsp:nvSpPr>
      <dsp:spPr>
        <a:xfrm>
          <a:off x="1161628" y="1991362"/>
          <a:ext cx="995679" cy="995679"/>
        </a:xfrm>
        <a:prstGeom prst="pie">
          <a:avLst>
            <a:gd name="adj1" fmla="val 5400000"/>
            <a:gd name="adj2" fmla="val 16200000"/>
          </a:avLst>
        </a:prstGeom>
        <a:gradFill rotWithShape="0">
          <a:gsLst>
            <a:gs pos="0">
              <a:schemeClr val="accent1">
                <a:hueOff val="0"/>
                <a:satOff val="0"/>
                <a:lumOff val="0"/>
                <a:alphaOff val="0"/>
                <a:tint val="60000"/>
                <a:lumMod val="110000"/>
              </a:schemeClr>
            </a:gs>
            <a:gs pos="100000">
              <a:schemeClr val="accent1">
                <a:hueOff val="0"/>
                <a:satOff val="0"/>
                <a:lumOff val="0"/>
                <a:alphaOff val="0"/>
                <a:tint val="82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7A08BA6F-2525-4E08-9153-0FB52C3AC3BC}">
      <dsp:nvSpPr>
        <dsp:cNvPr id="0" name=""/>
        <dsp:cNvSpPr/>
      </dsp:nvSpPr>
      <dsp:spPr>
        <a:xfrm>
          <a:off x="1659467" y="1991362"/>
          <a:ext cx="7941728" cy="995679"/>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After completing the scan, the equivalent label pairs are sorted into equivalence classes and a unique label is assigned to each class. As a final step, a second scan is made through the image, during which each label is replaced by the label assigned to its equivalence classes. For display, the labels might be different graylevels or colors.</a:t>
          </a:r>
          <a:endParaRPr lang="en-IN" sz="1300" kern="1200"/>
        </a:p>
      </dsp:txBody>
      <dsp:txXfrm>
        <a:off x="1659467" y="1991362"/>
        <a:ext cx="7941728" cy="995679"/>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BCA664-0079-4944-89B5-D0815D09B0DA}">
      <dsp:nvSpPr>
        <dsp:cNvPr id="0" name=""/>
        <dsp:cNvSpPr/>
      </dsp:nvSpPr>
      <dsp:spPr>
        <a:xfrm>
          <a:off x="2864420" y="1567"/>
          <a:ext cx="3872358" cy="1548943"/>
        </a:xfrm>
        <a:prstGeom prst="chevron">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830" tIns="18415" rIns="0" bIns="18415" numCol="1" spcCol="1270" anchor="ctr" anchorCtr="0">
          <a:noAutofit/>
        </a:bodyPr>
        <a:lstStyle/>
        <a:p>
          <a:pPr marL="0" lvl="0" indent="0" algn="ctr" defTabSz="1289050">
            <a:lnSpc>
              <a:spcPct val="90000"/>
            </a:lnSpc>
            <a:spcBef>
              <a:spcPct val="0"/>
            </a:spcBef>
            <a:spcAft>
              <a:spcPct val="35000"/>
            </a:spcAft>
            <a:buNone/>
          </a:pPr>
          <a:r>
            <a:rPr lang="en-IN" sz="2900" kern="1200" dirty="0"/>
            <a:t>To find number of components in the binary image.</a:t>
          </a:r>
        </a:p>
      </dsp:txBody>
      <dsp:txXfrm>
        <a:off x="3638892" y="1567"/>
        <a:ext cx="2323415" cy="1548943"/>
      </dsp:txXfrm>
    </dsp:sp>
    <dsp:sp modelId="{0AE5D244-1430-4186-972C-3281F7773558}">
      <dsp:nvSpPr>
        <dsp:cNvPr id="0" name=""/>
        <dsp:cNvSpPr/>
      </dsp:nvSpPr>
      <dsp:spPr>
        <a:xfrm>
          <a:off x="2864420" y="1767363"/>
          <a:ext cx="3872358" cy="1548943"/>
        </a:xfrm>
        <a:prstGeom prst="chevron">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830" tIns="18415" rIns="0" bIns="18415" numCol="1" spcCol="1270" anchor="ctr" anchorCtr="0">
          <a:noAutofit/>
        </a:bodyPr>
        <a:lstStyle/>
        <a:p>
          <a:pPr marL="0" lvl="0" indent="0" algn="ctr" defTabSz="1289050">
            <a:lnSpc>
              <a:spcPct val="90000"/>
            </a:lnSpc>
            <a:spcBef>
              <a:spcPct val="0"/>
            </a:spcBef>
            <a:spcAft>
              <a:spcPct val="35000"/>
            </a:spcAft>
            <a:buNone/>
          </a:pPr>
          <a:r>
            <a:rPr lang="en-IN" sz="2900" kern="1200" dirty="0"/>
            <a:t>For image Segmentation.</a:t>
          </a:r>
        </a:p>
      </dsp:txBody>
      <dsp:txXfrm>
        <a:off x="3638892" y="1767363"/>
        <a:ext cx="2323415" cy="154894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E50350-DC75-40E2-89FA-2A6536F409E7}">
      <dsp:nvSpPr>
        <dsp:cNvPr id="0" name=""/>
        <dsp:cNvSpPr/>
      </dsp:nvSpPr>
      <dsp:spPr>
        <a:xfrm>
          <a:off x="0" y="0"/>
          <a:ext cx="3317875" cy="3317875"/>
        </a:xfrm>
        <a:prstGeom prst="pie">
          <a:avLst>
            <a:gd name="adj1" fmla="val 5400000"/>
            <a:gd name="adj2" fmla="val 16200000"/>
          </a:avLst>
        </a:prstGeom>
        <a:gradFill rotWithShape="0">
          <a:gsLst>
            <a:gs pos="0">
              <a:schemeClr val="accent1">
                <a:hueOff val="0"/>
                <a:satOff val="0"/>
                <a:lumOff val="0"/>
                <a:alphaOff val="0"/>
                <a:tint val="60000"/>
                <a:lumMod val="110000"/>
              </a:schemeClr>
            </a:gs>
            <a:gs pos="100000">
              <a:schemeClr val="accent1">
                <a:hueOff val="0"/>
                <a:satOff val="0"/>
                <a:lumOff val="0"/>
                <a:alphaOff val="0"/>
                <a:tint val="82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114E2931-1BC0-4E81-8430-6691B50FB546}">
      <dsp:nvSpPr>
        <dsp:cNvPr id="0" name=""/>
        <dsp:cNvSpPr/>
      </dsp:nvSpPr>
      <dsp:spPr>
        <a:xfrm>
          <a:off x="1658937" y="0"/>
          <a:ext cx="7942262" cy="3317875"/>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IN" sz="2000" kern="1200" dirty="0"/>
            <a:t>The .</a:t>
          </a:r>
          <a:r>
            <a:rPr lang="en-IN" sz="2000" kern="1200" dirty="0" err="1"/>
            <a:t>png</a:t>
          </a:r>
          <a:r>
            <a:rPr lang="en-IN" sz="2000" kern="1200" dirty="0"/>
            <a:t> file that is exists in the system in ascii format so that we can store them in arrays or any other data structure.</a:t>
          </a:r>
        </a:p>
      </dsp:txBody>
      <dsp:txXfrm>
        <a:off x="1658937" y="0"/>
        <a:ext cx="7942262" cy="995364"/>
      </dsp:txXfrm>
    </dsp:sp>
    <dsp:sp modelId="{E96EF614-8433-4BDD-8764-013BBA06554F}">
      <dsp:nvSpPr>
        <dsp:cNvPr id="0" name=""/>
        <dsp:cNvSpPr/>
      </dsp:nvSpPr>
      <dsp:spPr>
        <a:xfrm>
          <a:off x="580629" y="995364"/>
          <a:ext cx="2156616" cy="2156616"/>
        </a:xfrm>
        <a:prstGeom prst="pie">
          <a:avLst>
            <a:gd name="adj1" fmla="val 5400000"/>
            <a:gd name="adj2" fmla="val 16200000"/>
          </a:avLst>
        </a:prstGeom>
        <a:gradFill rotWithShape="0">
          <a:gsLst>
            <a:gs pos="0">
              <a:schemeClr val="accent1">
                <a:hueOff val="0"/>
                <a:satOff val="0"/>
                <a:lumOff val="0"/>
                <a:alphaOff val="0"/>
                <a:tint val="60000"/>
                <a:lumMod val="110000"/>
              </a:schemeClr>
            </a:gs>
            <a:gs pos="100000">
              <a:schemeClr val="accent1">
                <a:hueOff val="0"/>
                <a:satOff val="0"/>
                <a:lumOff val="0"/>
                <a:alphaOff val="0"/>
                <a:tint val="82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252064D7-06D2-4120-8342-55BDF31ED297}">
      <dsp:nvSpPr>
        <dsp:cNvPr id="0" name=""/>
        <dsp:cNvSpPr/>
      </dsp:nvSpPr>
      <dsp:spPr>
        <a:xfrm>
          <a:off x="1658937" y="995364"/>
          <a:ext cx="7942262" cy="2156616"/>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IN" sz="2000" kern="1200" dirty="0"/>
            <a:t>The 1</a:t>
          </a:r>
          <a:r>
            <a:rPr lang="en-IN" sz="2000" kern="1200" baseline="30000" dirty="0"/>
            <a:t>st</a:t>
          </a:r>
          <a:r>
            <a:rPr lang="en-IN" sz="2000" kern="1200" dirty="0"/>
            <a:t> line of the file contain the header name, 2</a:t>
          </a:r>
          <a:r>
            <a:rPr lang="en-IN" sz="2000" kern="1200" baseline="30000" dirty="0"/>
            <a:t>nd</a:t>
          </a:r>
          <a:r>
            <a:rPr lang="en-IN" sz="2000" kern="1200" dirty="0"/>
            <a:t> line of the file contain number of columns and number of rows with a space in between them and the 3</a:t>
          </a:r>
          <a:r>
            <a:rPr lang="en-IN" sz="2000" kern="1200" baseline="30000" dirty="0"/>
            <a:t>rd</a:t>
          </a:r>
          <a:r>
            <a:rPr lang="en-IN" sz="2000" kern="1200" dirty="0"/>
            <a:t> line contain the maximum value of the pixel that the image file having.</a:t>
          </a:r>
        </a:p>
      </dsp:txBody>
      <dsp:txXfrm>
        <a:off x="1658937" y="995364"/>
        <a:ext cx="7942262" cy="995361"/>
      </dsp:txXfrm>
    </dsp:sp>
    <dsp:sp modelId="{1AC91227-9E9E-4215-A6C0-AF3402C8DFED}">
      <dsp:nvSpPr>
        <dsp:cNvPr id="0" name=""/>
        <dsp:cNvSpPr/>
      </dsp:nvSpPr>
      <dsp:spPr>
        <a:xfrm>
          <a:off x="1161256" y="1990725"/>
          <a:ext cx="995361" cy="995361"/>
        </a:xfrm>
        <a:prstGeom prst="pie">
          <a:avLst>
            <a:gd name="adj1" fmla="val 5400000"/>
            <a:gd name="adj2" fmla="val 16200000"/>
          </a:avLst>
        </a:prstGeom>
        <a:gradFill rotWithShape="0">
          <a:gsLst>
            <a:gs pos="0">
              <a:schemeClr val="accent1">
                <a:hueOff val="0"/>
                <a:satOff val="0"/>
                <a:lumOff val="0"/>
                <a:alphaOff val="0"/>
                <a:tint val="60000"/>
                <a:lumMod val="110000"/>
              </a:schemeClr>
            </a:gs>
            <a:gs pos="100000">
              <a:schemeClr val="accent1">
                <a:hueOff val="0"/>
                <a:satOff val="0"/>
                <a:lumOff val="0"/>
                <a:alphaOff val="0"/>
                <a:tint val="82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45CBC9D0-96FE-4ABC-B7B0-91C07353A06D}">
      <dsp:nvSpPr>
        <dsp:cNvPr id="0" name=""/>
        <dsp:cNvSpPr/>
      </dsp:nvSpPr>
      <dsp:spPr>
        <a:xfrm>
          <a:off x="1658937" y="1990725"/>
          <a:ext cx="7942262" cy="995361"/>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IN" sz="2000" kern="1200" dirty="0"/>
            <a:t>In each of remaining columns x rows number of lines will contain the pixel values of the image.</a:t>
          </a:r>
        </a:p>
      </dsp:txBody>
      <dsp:txXfrm>
        <a:off x="1658937" y="1990725"/>
        <a:ext cx="7942262" cy="99536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2CA458-6A81-4BC8-B879-CEC2DD590BBC}">
      <dsp:nvSpPr>
        <dsp:cNvPr id="0" name=""/>
        <dsp:cNvSpPr/>
      </dsp:nvSpPr>
      <dsp:spPr>
        <a:xfrm>
          <a:off x="3537160" y="1305"/>
          <a:ext cx="2526878" cy="1010751"/>
        </a:xfrm>
        <a:prstGeom prst="chevron">
          <a:avLst/>
        </a:prstGeom>
        <a:gradFill rotWithShape="0">
          <a:gsLst>
            <a:gs pos="0">
              <a:schemeClr val="accent1">
                <a:hueOff val="0"/>
                <a:satOff val="0"/>
                <a:lumOff val="0"/>
                <a:alphaOff val="0"/>
                <a:tint val="60000"/>
                <a:lumMod val="110000"/>
              </a:schemeClr>
            </a:gs>
            <a:gs pos="100000">
              <a:schemeClr val="accent1">
                <a:hueOff val="0"/>
                <a:satOff val="0"/>
                <a:lumOff val="0"/>
                <a:alphaOff val="0"/>
                <a:tint val="82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4130" tIns="12065" rIns="0" bIns="12065" numCol="1" spcCol="1270" anchor="ctr" anchorCtr="0">
          <a:noAutofit/>
        </a:bodyPr>
        <a:lstStyle/>
        <a:p>
          <a:pPr marL="0" lvl="0" indent="0" algn="ctr" defTabSz="844550">
            <a:lnSpc>
              <a:spcPct val="90000"/>
            </a:lnSpc>
            <a:spcBef>
              <a:spcPct val="0"/>
            </a:spcBef>
            <a:spcAft>
              <a:spcPct val="35000"/>
            </a:spcAft>
            <a:buNone/>
          </a:pPr>
          <a:r>
            <a:rPr lang="en-IN" sz="1900" kern="1200"/>
            <a:t>For getting copies of the same image.</a:t>
          </a:r>
        </a:p>
      </dsp:txBody>
      <dsp:txXfrm>
        <a:off x="4042536" y="1305"/>
        <a:ext cx="1516127" cy="1010751"/>
      </dsp:txXfrm>
    </dsp:sp>
    <dsp:sp modelId="{ADE536C7-B1D7-4124-BF19-B8CF3335A78D}">
      <dsp:nvSpPr>
        <dsp:cNvPr id="0" name=""/>
        <dsp:cNvSpPr/>
      </dsp:nvSpPr>
      <dsp:spPr>
        <a:xfrm>
          <a:off x="3537160" y="1153561"/>
          <a:ext cx="2526878" cy="1010751"/>
        </a:xfrm>
        <a:prstGeom prst="chevron">
          <a:avLst/>
        </a:prstGeom>
        <a:gradFill rotWithShape="0">
          <a:gsLst>
            <a:gs pos="0">
              <a:schemeClr val="accent1">
                <a:hueOff val="0"/>
                <a:satOff val="0"/>
                <a:lumOff val="0"/>
                <a:alphaOff val="0"/>
                <a:tint val="60000"/>
                <a:lumMod val="110000"/>
              </a:schemeClr>
            </a:gs>
            <a:gs pos="100000">
              <a:schemeClr val="accent1">
                <a:hueOff val="0"/>
                <a:satOff val="0"/>
                <a:lumOff val="0"/>
                <a:alphaOff val="0"/>
                <a:tint val="82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4130" tIns="12065" rIns="0" bIns="12065" numCol="1" spcCol="1270" anchor="ctr" anchorCtr="0">
          <a:noAutofit/>
        </a:bodyPr>
        <a:lstStyle/>
        <a:p>
          <a:pPr marL="0" lvl="0" indent="0" algn="ctr" defTabSz="844550">
            <a:lnSpc>
              <a:spcPct val="90000"/>
            </a:lnSpc>
            <a:spcBef>
              <a:spcPct val="0"/>
            </a:spcBef>
            <a:spcAft>
              <a:spcPct val="35000"/>
            </a:spcAft>
            <a:buNone/>
          </a:pPr>
          <a:r>
            <a:rPr lang="en-IN" sz="1900" kern="1200"/>
            <a:t>To store the same image in different locations.</a:t>
          </a:r>
        </a:p>
      </dsp:txBody>
      <dsp:txXfrm>
        <a:off x="4042536" y="1153561"/>
        <a:ext cx="1516127" cy="1010751"/>
      </dsp:txXfrm>
    </dsp:sp>
    <dsp:sp modelId="{553302E6-3472-4354-B246-A101E4503DF8}">
      <dsp:nvSpPr>
        <dsp:cNvPr id="0" name=""/>
        <dsp:cNvSpPr/>
      </dsp:nvSpPr>
      <dsp:spPr>
        <a:xfrm>
          <a:off x="3537160" y="2305818"/>
          <a:ext cx="2526878" cy="1010751"/>
        </a:xfrm>
        <a:prstGeom prst="chevron">
          <a:avLst/>
        </a:prstGeom>
        <a:gradFill rotWithShape="0">
          <a:gsLst>
            <a:gs pos="0">
              <a:schemeClr val="accent1">
                <a:hueOff val="0"/>
                <a:satOff val="0"/>
                <a:lumOff val="0"/>
                <a:alphaOff val="0"/>
                <a:tint val="60000"/>
                <a:lumMod val="110000"/>
              </a:schemeClr>
            </a:gs>
            <a:gs pos="100000">
              <a:schemeClr val="accent1">
                <a:hueOff val="0"/>
                <a:satOff val="0"/>
                <a:lumOff val="0"/>
                <a:alphaOff val="0"/>
                <a:tint val="82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4130" tIns="12065" rIns="0" bIns="12065" numCol="1" spcCol="1270" anchor="ctr" anchorCtr="0">
          <a:noAutofit/>
        </a:bodyPr>
        <a:lstStyle/>
        <a:p>
          <a:pPr marL="0" lvl="0" indent="0" algn="ctr" defTabSz="844550">
            <a:lnSpc>
              <a:spcPct val="90000"/>
            </a:lnSpc>
            <a:spcBef>
              <a:spcPct val="0"/>
            </a:spcBef>
            <a:spcAft>
              <a:spcPct val="35000"/>
            </a:spcAft>
            <a:buNone/>
          </a:pPr>
          <a:r>
            <a:rPr lang="en-IN" sz="1900" kern="1200"/>
            <a:t>To store the same image with different names.</a:t>
          </a:r>
        </a:p>
      </dsp:txBody>
      <dsp:txXfrm>
        <a:off x="4042536" y="2305818"/>
        <a:ext cx="1516127" cy="101075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180EAB-4014-499F-BD21-BC138987E6A4}">
      <dsp:nvSpPr>
        <dsp:cNvPr id="0" name=""/>
        <dsp:cNvSpPr/>
      </dsp:nvSpPr>
      <dsp:spPr>
        <a:xfrm>
          <a:off x="720089" y="0"/>
          <a:ext cx="8161016" cy="1303867"/>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1">
          <a:scrgbClr r="0" g="0" b="0"/>
        </a:effectRef>
        <a:fontRef idx="minor"/>
      </dsp:style>
    </dsp:sp>
    <dsp:sp modelId="{E4034368-E004-475F-BC3E-429076F40FF2}">
      <dsp:nvSpPr>
        <dsp:cNvPr id="0" name=""/>
        <dsp:cNvSpPr/>
      </dsp:nvSpPr>
      <dsp:spPr>
        <a:xfrm>
          <a:off x="2940366" y="391160"/>
          <a:ext cx="3720463" cy="521546"/>
        </a:xfrm>
        <a:prstGeom prst="roundRect">
          <a:avLst/>
        </a:prstGeom>
        <a:gradFill rotWithShape="0">
          <a:gsLst>
            <a:gs pos="0">
              <a:schemeClr val="accent1">
                <a:hueOff val="0"/>
                <a:satOff val="0"/>
                <a:lumOff val="0"/>
                <a:alphaOff val="0"/>
                <a:tint val="60000"/>
                <a:lumMod val="110000"/>
              </a:schemeClr>
            </a:gs>
            <a:gs pos="100000">
              <a:schemeClr val="accent1">
                <a:hueOff val="0"/>
                <a:satOff val="0"/>
                <a:lumOff val="0"/>
                <a:alphaOff val="0"/>
                <a:tint val="82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IN" sz="2200" kern="1200"/>
            <a:t>Task 2 – Mean Image Filtering</a:t>
          </a:r>
        </a:p>
      </dsp:txBody>
      <dsp:txXfrm>
        <a:off x="2965826" y="416620"/>
        <a:ext cx="3669543" cy="47062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74C4843-3806-4094-8649-37BBD00DEC84}">
      <dsp:nvSpPr>
        <dsp:cNvPr id="0" name=""/>
        <dsp:cNvSpPr/>
      </dsp:nvSpPr>
      <dsp:spPr>
        <a:xfrm>
          <a:off x="0" y="995362"/>
          <a:ext cx="9601200" cy="1327150"/>
        </a:xfrm>
        <a:prstGeom prst="notched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B40A877-7659-4395-AF0F-F47EC78B926E}">
      <dsp:nvSpPr>
        <dsp:cNvPr id="0" name=""/>
        <dsp:cNvSpPr/>
      </dsp:nvSpPr>
      <dsp:spPr>
        <a:xfrm>
          <a:off x="105" y="0"/>
          <a:ext cx="4215058" cy="13271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b" anchorCtr="0">
          <a:noAutofit/>
        </a:bodyPr>
        <a:lstStyle/>
        <a:p>
          <a:pPr marL="0" lvl="0" indent="0" algn="ctr" defTabSz="889000">
            <a:lnSpc>
              <a:spcPct val="90000"/>
            </a:lnSpc>
            <a:spcBef>
              <a:spcPct val="0"/>
            </a:spcBef>
            <a:spcAft>
              <a:spcPct val="35000"/>
            </a:spcAft>
            <a:buNone/>
          </a:pPr>
          <a:r>
            <a:rPr lang="en-IN" sz="2000" kern="1200" dirty="0"/>
            <a:t>Traversing a n x n window through the image array and taking the mean of the every pixel value except (n-1) x (n-1) pixel value inside the window.</a:t>
          </a:r>
        </a:p>
      </dsp:txBody>
      <dsp:txXfrm>
        <a:off x="105" y="0"/>
        <a:ext cx="4215058" cy="1327150"/>
      </dsp:txXfrm>
    </dsp:sp>
    <dsp:sp modelId="{E0265695-DA18-47E1-8104-35518242A950}">
      <dsp:nvSpPr>
        <dsp:cNvPr id="0" name=""/>
        <dsp:cNvSpPr/>
      </dsp:nvSpPr>
      <dsp:spPr>
        <a:xfrm>
          <a:off x="1941740" y="1493043"/>
          <a:ext cx="331787" cy="331787"/>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476D95D-EB1A-4A4B-A409-EA7431B48AA5}">
      <dsp:nvSpPr>
        <dsp:cNvPr id="0" name=""/>
        <dsp:cNvSpPr/>
      </dsp:nvSpPr>
      <dsp:spPr>
        <a:xfrm>
          <a:off x="4425916" y="1990725"/>
          <a:ext cx="4215058" cy="13271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t" anchorCtr="0">
          <a:noAutofit/>
        </a:bodyPr>
        <a:lstStyle/>
        <a:p>
          <a:pPr marL="0" lvl="0" indent="0" algn="ctr" defTabSz="889000">
            <a:lnSpc>
              <a:spcPct val="90000"/>
            </a:lnSpc>
            <a:spcBef>
              <a:spcPct val="0"/>
            </a:spcBef>
            <a:spcAft>
              <a:spcPct val="35000"/>
            </a:spcAft>
            <a:buNone/>
          </a:pPr>
          <a:r>
            <a:rPr lang="en-IN" sz="2000" kern="1200"/>
            <a:t>Assigning the mean to the (n-1) x (n-1) location.</a:t>
          </a:r>
        </a:p>
      </dsp:txBody>
      <dsp:txXfrm>
        <a:off x="4425916" y="1990725"/>
        <a:ext cx="4215058" cy="1327150"/>
      </dsp:txXfrm>
    </dsp:sp>
    <dsp:sp modelId="{22412A29-E7E9-486E-B5C7-F76027270AAE}">
      <dsp:nvSpPr>
        <dsp:cNvPr id="0" name=""/>
        <dsp:cNvSpPr/>
      </dsp:nvSpPr>
      <dsp:spPr>
        <a:xfrm>
          <a:off x="6367551" y="1493043"/>
          <a:ext cx="331787" cy="331787"/>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EB3019-4CFF-48B6-B081-DCED81FC7A42}">
      <dsp:nvSpPr>
        <dsp:cNvPr id="0" name=""/>
        <dsp:cNvSpPr/>
      </dsp:nvSpPr>
      <dsp:spPr>
        <a:xfrm>
          <a:off x="0" y="0"/>
          <a:ext cx="3317875" cy="3317875"/>
        </a:xfrm>
        <a:prstGeom prst="pie">
          <a:avLst>
            <a:gd name="adj1" fmla="val 5400000"/>
            <a:gd name="adj2" fmla="val 16200000"/>
          </a:avLst>
        </a:prstGeom>
        <a:gradFill rotWithShape="0">
          <a:gsLst>
            <a:gs pos="0">
              <a:schemeClr val="accent1">
                <a:hueOff val="0"/>
                <a:satOff val="0"/>
                <a:lumOff val="0"/>
                <a:alphaOff val="0"/>
                <a:tint val="60000"/>
                <a:lumMod val="110000"/>
              </a:schemeClr>
            </a:gs>
            <a:gs pos="100000">
              <a:schemeClr val="accent1">
                <a:hueOff val="0"/>
                <a:satOff val="0"/>
                <a:lumOff val="0"/>
                <a:alphaOff val="0"/>
                <a:tint val="82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20C34626-9F91-4D50-AA49-BF8585430F82}">
      <dsp:nvSpPr>
        <dsp:cNvPr id="0" name=""/>
        <dsp:cNvSpPr/>
      </dsp:nvSpPr>
      <dsp:spPr>
        <a:xfrm>
          <a:off x="1658937" y="0"/>
          <a:ext cx="7942262" cy="3317875"/>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IN" sz="3400" kern="1200"/>
            <a:t>In an image if it is having noise at a location, taking the mean value of the neighbours can reduce the noise.</a:t>
          </a:r>
        </a:p>
      </dsp:txBody>
      <dsp:txXfrm>
        <a:off x="1658937" y="0"/>
        <a:ext cx="7942262" cy="1575990"/>
      </dsp:txXfrm>
    </dsp:sp>
    <dsp:sp modelId="{1898054C-E6D2-46E5-81A7-F086F51B7336}">
      <dsp:nvSpPr>
        <dsp:cNvPr id="0" name=""/>
        <dsp:cNvSpPr/>
      </dsp:nvSpPr>
      <dsp:spPr>
        <a:xfrm>
          <a:off x="870942" y="1575990"/>
          <a:ext cx="1575990" cy="1575990"/>
        </a:xfrm>
        <a:prstGeom prst="pie">
          <a:avLst>
            <a:gd name="adj1" fmla="val 5400000"/>
            <a:gd name="adj2" fmla="val 16200000"/>
          </a:avLst>
        </a:prstGeom>
        <a:gradFill rotWithShape="0">
          <a:gsLst>
            <a:gs pos="0">
              <a:schemeClr val="accent1">
                <a:hueOff val="0"/>
                <a:satOff val="0"/>
                <a:lumOff val="0"/>
                <a:alphaOff val="0"/>
                <a:tint val="60000"/>
                <a:lumMod val="110000"/>
              </a:schemeClr>
            </a:gs>
            <a:gs pos="100000">
              <a:schemeClr val="accent1">
                <a:hueOff val="0"/>
                <a:satOff val="0"/>
                <a:lumOff val="0"/>
                <a:alphaOff val="0"/>
                <a:tint val="82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86AB1A31-8D11-4691-AEEA-B89ED0974FB5}">
      <dsp:nvSpPr>
        <dsp:cNvPr id="0" name=""/>
        <dsp:cNvSpPr/>
      </dsp:nvSpPr>
      <dsp:spPr>
        <a:xfrm>
          <a:off x="1658937" y="1575990"/>
          <a:ext cx="7942262" cy="157599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IN" sz="3400" kern="1200" dirty="0"/>
            <a:t>But the image will get blurred according to the window size.</a:t>
          </a:r>
        </a:p>
      </dsp:txBody>
      <dsp:txXfrm>
        <a:off x="1658937" y="1575990"/>
        <a:ext cx="7942262" cy="157599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74AF78-84CD-4F9C-B7AB-DE83ECC96A9D}">
      <dsp:nvSpPr>
        <dsp:cNvPr id="0" name=""/>
        <dsp:cNvSpPr/>
      </dsp:nvSpPr>
      <dsp:spPr>
        <a:xfrm>
          <a:off x="2864420" y="1567"/>
          <a:ext cx="3872358" cy="1548943"/>
        </a:xfrm>
        <a:prstGeom prst="chevron">
          <a:avLst/>
        </a:prstGeom>
        <a:gradFill rotWithShape="0">
          <a:gsLst>
            <a:gs pos="0">
              <a:schemeClr val="accent1">
                <a:hueOff val="0"/>
                <a:satOff val="0"/>
                <a:lumOff val="0"/>
                <a:alphaOff val="0"/>
                <a:tint val="60000"/>
                <a:lumMod val="110000"/>
              </a:schemeClr>
            </a:gs>
            <a:gs pos="100000">
              <a:schemeClr val="accent1">
                <a:hueOff val="0"/>
                <a:satOff val="0"/>
                <a:lumOff val="0"/>
                <a:alphaOff val="0"/>
                <a:tint val="82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8260" tIns="24130" rIns="0" bIns="24130" numCol="1" spcCol="1270" anchor="ctr" anchorCtr="0">
          <a:noAutofit/>
        </a:bodyPr>
        <a:lstStyle/>
        <a:p>
          <a:pPr marL="0" lvl="0" indent="0" algn="ctr" defTabSz="1689100">
            <a:lnSpc>
              <a:spcPct val="90000"/>
            </a:lnSpc>
            <a:spcBef>
              <a:spcPct val="0"/>
            </a:spcBef>
            <a:spcAft>
              <a:spcPct val="35000"/>
            </a:spcAft>
            <a:buNone/>
          </a:pPr>
          <a:r>
            <a:rPr lang="en-IN" sz="3800" kern="1200" dirty="0"/>
            <a:t>To reduce noise of the image.</a:t>
          </a:r>
        </a:p>
      </dsp:txBody>
      <dsp:txXfrm>
        <a:off x="3638892" y="1567"/>
        <a:ext cx="2323415" cy="1548943"/>
      </dsp:txXfrm>
    </dsp:sp>
    <dsp:sp modelId="{9F946B05-6D3E-4258-B1C8-65CA98B2EE0B}">
      <dsp:nvSpPr>
        <dsp:cNvPr id="0" name=""/>
        <dsp:cNvSpPr/>
      </dsp:nvSpPr>
      <dsp:spPr>
        <a:xfrm>
          <a:off x="2864420" y="1767363"/>
          <a:ext cx="3872358" cy="1548943"/>
        </a:xfrm>
        <a:prstGeom prst="chevron">
          <a:avLst/>
        </a:prstGeom>
        <a:gradFill rotWithShape="0">
          <a:gsLst>
            <a:gs pos="0">
              <a:schemeClr val="accent1">
                <a:hueOff val="0"/>
                <a:satOff val="0"/>
                <a:lumOff val="0"/>
                <a:alphaOff val="0"/>
                <a:tint val="60000"/>
                <a:lumMod val="110000"/>
              </a:schemeClr>
            </a:gs>
            <a:gs pos="100000">
              <a:schemeClr val="accent1">
                <a:hueOff val="0"/>
                <a:satOff val="0"/>
                <a:lumOff val="0"/>
                <a:alphaOff val="0"/>
                <a:tint val="82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8260" tIns="24130" rIns="0" bIns="24130" numCol="1" spcCol="1270" anchor="ctr" anchorCtr="0">
          <a:noAutofit/>
        </a:bodyPr>
        <a:lstStyle/>
        <a:p>
          <a:pPr marL="0" lvl="0" indent="0" algn="ctr" defTabSz="1689100">
            <a:lnSpc>
              <a:spcPct val="90000"/>
            </a:lnSpc>
            <a:spcBef>
              <a:spcPct val="0"/>
            </a:spcBef>
            <a:spcAft>
              <a:spcPct val="35000"/>
            </a:spcAft>
            <a:buNone/>
          </a:pPr>
          <a:r>
            <a:rPr lang="en-IN" sz="3800" kern="1200" dirty="0"/>
            <a:t>To make an image blur.</a:t>
          </a:r>
        </a:p>
      </dsp:txBody>
      <dsp:txXfrm>
        <a:off x="3638892" y="1767363"/>
        <a:ext cx="2323415" cy="1548943"/>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CA786FB-72A3-4A3E-A13A-712E99D8DF55}">
      <dsp:nvSpPr>
        <dsp:cNvPr id="0" name=""/>
        <dsp:cNvSpPr/>
      </dsp:nvSpPr>
      <dsp:spPr>
        <a:xfrm>
          <a:off x="720089" y="0"/>
          <a:ext cx="8161016" cy="1303867"/>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1">
          <a:scrgbClr r="0" g="0" b="0"/>
        </a:effectRef>
        <a:fontRef idx="minor"/>
      </dsp:style>
    </dsp:sp>
    <dsp:sp modelId="{57D76CD0-877B-4A1F-9136-27DCB1B9E007}">
      <dsp:nvSpPr>
        <dsp:cNvPr id="0" name=""/>
        <dsp:cNvSpPr/>
      </dsp:nvSpPr>
      <dsp:spPr>
        <a:xfrm>
          <a:off x="2835353" y="391160"/>
          <a:ext cx="3930489" cy="521546"/>
        </a:xfrm>
        <a:prstGeom prst="roundRect">
          <a:avLst/>
        </a:prstGeom>
        <a:gradFill rotWithShape="0">
          <a:gsLst>
            <a:gs pos="0">
              <a:schemeClr val="accent1">
                <a:hueOff val="0"/>
                <a:satOff val="0"/>
                <a:lumOff val="0"/>
                <a:alphaOff val="0"/>
                <a:tint val="60000"/>
                <a:lumMod val="110000"/>
              </a:schemeClr>
            </a:gs>
            <a:gs pos="100000">
              <a:schemeClr val="accent1">
                <a:hueOff val="0"/>
                <a:satOff val="0"/>
                <a:lumOff val="0"/>
                <a:alphaOff val="0"/>
                <a:tint val="82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IN" sz="2200" kern="1200"/>
            <a:t>Task 3 – Median Image Filtering</a:t>
          </a:r>
        </a:p>
      </dsp:txBody>
      <dsp:txXfrm>
        <a:off x="2860813" y="416620"/>
        <a:ext cx="3879569" cy="470626"/>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10.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11.xml><?xml version="1.0" encoding="utf-8"?>
<dgm:layoutDef xmlns:dgm="http://schemas.openxmlformats.org/drawingml/2006/diagram" xmlns:a="http://schemas.openxmlformats.org/drawingml/2006/main" uniqueId="urn:microsoft.com/office/officeart/2005/8/layout/target3">
  <dgm:title val=""/>
  <dgm:desc val=""/>
  <dgm:catLst>
    <dgm:cat type="relationship" pri="11000"/>
    <dgm:cat type="list" pri="22000"/>
    <dgm:cat type="convert"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tyleData>
  <dgm:clr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clrData>
  <dgm:layoutNode name="Name0">
    <dgm:varLst>
      <dgm:chMax val="7"/>
      <dgm:dir/>
      <dgm:animLvl val="lvl"/>
      <dgm:resizeHandles val="exact"/>
    </dgm:varLst>
    <dgm:alg type="composite"/>
    <dgm:shape xmlns:r="http://schemas.openxmlformats.org/officeDocument/2006/relationships" r:blip="">
      <dgm:adjLst/>
    </dgm:shape>
    <dgm:presOf/>
    <dgm:choose name="Name1">
      <dgm:if name="Name2" func="var" arg="dir" op="equ" val="norm">
        <dgm:choose name="Name3">
          <dgm:if name="Name4" axis="ch" ptType="node" func="cnt" op="equ" val="1">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rect1ParTx" refType="r" refFor="ch" refForName="space"/>
              <dgm:constr type="w" for="ch" forName="rect1ParTx" refType="w" refFor="ch" refForName="rect1" fact="0.5"/>
              <dgm:constr type="t" for="ch" forName="rect1ParTx" refType="t" refFor="ch" refForName="rect1"/>
              <dgm:constr type="b" for="ch" forName="rect1ParTx" refType="b" refFor="ch" refForName="rect1"/>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5" axis="ch" ptType="node" func="cnt" op="equ" val="2">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rect2ParTx" refType="r" refFor="ch" refForName="space"/>
              <dgm:constr type="w" for="ch" forName="rect2ParTx" refType="w" refFor="ch" refForName="rect2" fact="0.5"/>
              <dgm:constr type="t" for="ch" forName="rect2ParTx" refType="t" refFor="ch" refForName="rect2"/>
              <dgm:constr type="b" for="ch" forName="rect2ParTx" refType="b" refFor="ch" refForName="rect2"/>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b" refFor="ch" refForName="rect2"/>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6" axis="ch" ptType="node" func="cnt" op="equ" val="3">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rect3ParTx" refType="r" refFor="ch" refForName="space"/>
              <dgm:constr type="w" for="ch" forName="rect3ParTx" refType="w" refFor="ch" refForName="rect3" fact="0.5"/>
              <dgm:constr type="t" for="ch" forName="rect3ParTx" refType="t" refFor="ch" refForName="rect3"/>
              <dgm:constr type="b" for="ch" forName="rect3ParTx" refType="b" refFor="ch" refForName="rect3"/>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b" refFor="ch" refForName="rect3"/>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7" axis="ch" ptType="node" func="cnt" op="equ" val="4">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rect4ParTx" refType="r" refFor="ch" refForName="space"/>
              <dgm:constr type="w" for="ch" forName="rect4ParTx" refType="w" refFor="ch" refForName="rect4" fact="0.5"/>
              <dgm:constr type="t" for="ch" forName="rect4ParTx" refType="t" refFor="ch" refForName="rect4"/>
              <dgm:constr type="b" for="ch" forName="rect4ParTx" refType="b" refFor="ch" refForName="rect4"/>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b" refFor="ch" refForName="rect4"/>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8" axis="ch" ptType="node" func="cnt" op="equ" val="5">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rect5ParTx" refType="r" refFor="ch" refForName="space"/>
              <dgm:constr type="w" for="ch" forName="rect5ParTx" refType="w" refFor="ch" refForName="rect5" fact="0.5"/>
              <dgm:constr type="t" for="ch" forName="rect5ParTx" refType="t" refFor="ch" refForName="rect5"/>
              <dgm:constr type="b" for="ch" forName="rect5ParTx" refType="b" refFor="ch" refForName="rect5"/>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b" refFor="ch" refForName="rect5"/>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9" axis="ch" ptType="node" func="cnt" op="equ" val="6">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rect6ParTx" refType="r" refFor="ch" refForName="space"/>
              <dgm:constr type="w" for="ch" forName="rect6ParTx" refType="w" refFor="ch" refForName="rect6" fact="0.5"/>
              <dgm:constr type="t" for="ch" forName="rect6ParTx" refType="t" refFor="ch" refForName="rect6"/>
              <dgm:constr type="b" for="ch" forName="rect6ParTx" refType="b" refFor="ch" refForName="rect6"/>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b" refFor="ch" refForName="rect6"/>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10" axis="ch" ptType="node" func="cnt" op="gte" val="7">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l"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l" for="ch" forName="rect7" refType="r" refFor="ch" refForName="space"/>
              <dgm:constr type="r" for="ch" forName="rect7" refType="w"/>
              <dgm:constr type="h" for="ch" forName="rect7" refType="h" refFor="ch" refForName="circle7"/>
              <dgm:constr type="hOff" for="ch" forName="rect7" refType="hOff" refFor="ch" refForName="circle7"/>
              <dgm:constr type="b" for="ch" forName="rect7" refType="b" refFor="ch" refForName="circle7"/>
              <dgm:constr type="l" for="ch" forName="rect7ParTx" refType="r" refFor="ch" refForName="space"/>
              <dgm:constr type="w" for="ch" forName="rect7ParTx" refType="w" refFor="ch" refForName="rect7" fact="0.5"/>
              <dgm:constr type="t" for="ch" forName="rect7ParTx" refType="t" refFor="ch" refForName="rect7"/>
              <dgm:constr type="b" for="ch" forName="rect7ParTx" refType="b" refFor="ch" refForName="rect7"/>
              <dgm:constr type="l" for="ch" forName="rect7ChTx" refType="r" refFor="ch" refForName="rect7ParTx"/>
              <dgm:constr type="w" for="ch" forName="rect7ChTx" refType="w" refFor="ch" refForName="rect7ParTx"/>
              <dgm:constr type="t" for="ch" forName="rect7ChTx" refType="t" refFor="ch" refForName="rect7ParTx"/>
              <dgm:constr type="b" for="ch" forName="rect7ChTx" refType="b" refFor="ch" refForName="rect7ParTx"/>
              <dgm:constr type="l" for="ch" forName="rect7ParTxNoCh" refType="r" refFor="ch" refForName="space"/>
              <dgm:constr type="w" for="ch" forName="rect7ParTxNoCh" refType="w" refFor="ch" refForName="rect7"/>
              <dgm:constr type="t" for="ch" forName="rect7ParTxNoCh" refType="t" refFor="ch" refForName="rect7"/>
              <dgm:constr type="b" for="ch" forName="rect7ParTxNoCh" refType="b" refFor="ch" refForName="rect7"/>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l" for="ch" forName="rect6ParTx" refType="r" refFor="ch" refForName="space"/>
              <dgm:constr type="w" for="ch" forName="rect6ParTx" refType="w" refFor="ch" refForName="rect6" fact="0.5"/>
              <dgm:constr type="t" for="ch" forName="rect6ParTx" refType="t" refFor="ch" refForName="rect6"/>
              <dgm:constr type="b" for="ch" forName="rect6ParTx" refType="t" refFor="ch" refForName="rect7"/>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11">
            <dgm:constrLst/>
          </dgm:else>
        </dgm:choose>
      </dgm:if>
      <dgm:else name="Name12">
        <dgm:choose name="Name13">
          <dgm:if name="Name14" axis="ch" ptType="node" func="cnt" op="equ" val="1">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r" for="ch" forName="rect1ParTx" refType="l" refFor="ch" refForName="space"/>
              <dgm:constr type="w" for="ch" forName="rect1ParTx" refType="w" refFor="ch" refForName="rect1" fact="0.5"/>
              <dgm:constr type="t" for="ch" forName="rect1ParTx" refType="t" refFor="ch" refForName="rect1"/>
              <dgm:constr type="b" for="ch" forName="rect1ParTx" refType="b" refFor="ch" refForName="rect1"/>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15" axis="ch" ptType="node" func="cnt" op="equ" val="2">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r" for="ch" forName="rect2ParTx" refType="l" refFor="ch" refForName="space"/>
              <dgm:constr type="w" for="ch" forName="rect2ParTx" refType="w" refFor="ch" refForName="rect2" fact="0.5"/>
              <dgm:constr type="t" for="ch" forName="rect2ParTx" refType="t" refFor="ch" refForName="rect2"/>
              <dgm:constr type="b" for="ch" forName="rect2ParTx" refType="b" refFor="ch" refForName="rect2"/>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b" refFor="ch" refForName="rect2"/>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16" axis="ch" ptType="node" func="cnt" op="equ" val="3">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r" for="ch" forName="rect3ParTx" refType="l" refFor="ch" refForName="space"/>
              <dgm:constr type="w" for="ch" forName="rect3ParTx" refType="w" refFor="ch" refForName="rect3" fact="0.5"/>
              <dgm:constr type="t" for="ch" forName="rect3ParTx" refType="t" refFor="ch" refForName="rect3"/>
              <dgm:constr type="b" for="ch" forName="rect3ParTx" refType="b" refFor="ch" refForName="rect3"/>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b" refFor="ch" refForName="rect3"/>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17" axis="ch" ptType="node" func="cnt" op="equ" val="4">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r" for="ch" forName="rect4ParTx" refType="l" refFor="ch" refForName="space"/>
              <dgm:constr type="w" for="ch" forName="rect4ParTx" refType="w" refFor="ch" refForName="rect4" fact="0.5"/>
              <dgm:constr type="t" for="ch" forName="rect4ParTx" refType="t" refFor="ch" refForName="rect4"/>
              <dgm:constr type="b" for="ch" forName="rect4ParTx" refType="b" refFor="ch" refForName="rect4"/>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b" refFor="ch" refForName="rect4"/>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18" axis="ch" ptType="node" func="cnt" op="equ" val="5">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r" for="ch" forName="rect5ParTx" refType="l" refFor="ch" refForName="space"/>
              <dgm:constr type="w" for="ch" forName="rect5ParTx" refType="w" refFor="ch" refForName="rect5" fact="0.5"/>
              <dgm:constr type="t" for="ch" forName="rect5ParTx" refType="t" refFor="ch" refForName="rect5"/>
              <dgm:constr type="b" for="ch" forName="rect5ParTx" refType="b" refFor="ch" refForName="rect5"/>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b" refFor="ch" refForName="rect5"/>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19" axis="ch" ptType="node" func="cnt" op="equ" val="6">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r" for="ch" forName="rect6ParTx" refType="l" refFor="ch" refForName="space"/>
              <dgm:constr type="w" for="ch" forName="rect6ParTx" refType="w" refFor="ch" refForName="rect6" fact="0.5"/>
              <dgm:constr type="t" for="ch" forName="rect6ParTx" refType="t" refFor="ch" refForName="rect6"/>
              <dgm:constr type="b" for="ch" forName="rect6ParTx" refType="b" refFor="ch" refForName="rect6"/>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b" refFor="ch" refForName="rect6"/>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20" axis="ch" ptType="node" func="cnt" op="gte" val="7">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r"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r" for="ch" forName="rect7" refType="l" refFor="ch" refForName="space"/>
              <dgm:constr type="l" for="ch" forName="rect7"/>
              <dgm:constr type="h" for="ch" forName="rect7" refType="h" refFor="ch" refForName="circle7"/>
              <dgm:constr type="hOff" for="ch" forName="rect7" refType="hOff" refFor="ch" refForName="circle7"/>
              <dgm:constr type="b" for="ch" forName="rect7" refType="b" refFor="ch" refForName="circle7"/>
              <dgm:constr type="r" for="ch" forName="rect7ParTx" refType="l" refFor="ch" refForName="space"/>
              <dgm:constr type="w" for="ch" forName="rect7ParTx" refType="w" refFor="ch" refForName="rect7" fact="0.5"/>
              <dgm:constr type="t" for="ch" forName="rect7ParTx" refType="t" refFor="ch" refForName="rect7"/>
              <dgm:constr type="b" for="ch" forName="rect7ParTx" refType="b" refFor="ch" refForName="rect7"/>
              <dgm:constr type="r" for="ch" forName="rect7ChTx" refType="l" refFor="ch" refForName="rect7ParTx"/>
              <dgm:constr type="w" for="ch" forName="rect7ChTx" refType="w" refFor="ch" refForName="rect7ParTx"/>
              <dgm:constr type="t" for="ch" forName="rect7ChTx" refType="t" refFor="ch" refForName="rect7ParTx"/>
              <dgm:constr type="b" for="ch" forName="rect7ChTx" refType="b" refFor="ch" refForName="rect7ParTx"/>
              <dgm:constr type="r" for="ch" forName="rect7ParTxNoCh" refType="l" refFor="ch" refForName="space"/>
              <dgm:constr type="w" for="ch" forName="rect7ParTxNoCh" refType="w" refFor="ch" refForName="rect7"/>
              <dgm:constr type="t" for="ch" forName="rect7ParTxNoCh" refType="t" refFor="ch" refForName="rect7"/>
              <dgm:constr type="b" for="ch" forName="rect7ParTxNoCh" refType="b" refFor="ch" refForName="rect7"/>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r" for="ch" forName="rect6ParTx" refType="l" refFor="ch" refForName="space"/>
              <dgm:constr type="w" for="ch" forName="rect6ParTx" refType="w" refFor="ch" refForName="rect6" fact="0.5"/>
              <dgm:constr type="t" for="ch" forName="rect6ParTx" refType="t" refFor="ch" refForName="rect6"/>
              <dgm:constr type="b" for="ch" forName="rect6ParTx" refType="t" refFor="ch" refForName="rect7"/>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21">
            <dgm:constrLst/>
          </dgm:else>
        </dgm:choose>
      </dgm:else>
    </dgm:choose>
    <dgm:ruleLst/>
    <dgm:forEach name="Name22" axis="ch" ptType="node" cnt="1">
      <dgm:layoutNode name="circle1" styleLbl="node1">
        <dgm:alg type="sp"/>
        <dgm:choose name="Name23">
          <dgm:if name="Name24" func="var" arg="dir" op="equ" val="norm">
            <dgm:shape xmlns:r="http://schemas.openxmlformats.org/officeDocument/2006/relationships" type="pie" r:blip="">
              <dgm:adjLst>
                <dgm:adj idx="1" val="90"/>
                <dgm:adj idx="2" val="270"/>
              </dgm:adjLst>
            </dgm:shape>
          </dgm:if>
          <dgm:else name="Name25">
            <dgm:shape xmlns:r="http://schemas.openxmlformats.org/officeDocument/2006/relationships" type="pie" r:blip="">
              <dgm:adjLst>
                <dgm:adj idx="1" val="270"/>
                <dgm:adj idx="2" val="90"/>
              </dgm:adjLst>
            </dgm:shape>
          </dgm:else>
        </dgm:choose>
        <dgm:presOf/>
        <dgm:constrLst/>
        <dgm:ruleLst/>
      </dgm:layoutNode>
      <dgm:layoutNode name="space">
        <dgm:alg type="sp"/>
        <dgm:shape xmlns:r="http://schemas.openxmlformats.org/officeDocument/2006/relationships" r:blip="">
          <dgm:adjLst/>
        </dgm:shape>
        <dgm:presOf/>
        <dgm:constrLst/>
        <dgm:ruleLst/>
      </dgm:layoutNode>
      <dgm:layoutNode name="rect1" styleLbl="alignAcc1">
        <dgm:alg type="sp"/>
        <dgm:shape xmlns:r="http://schemas.openxmlformats.org/officeDocument/2006/relationships" type="rect" r:blip="">
          <dgm:adjLst/>
        </dgm:shape>
        <dgm:presOf axis="self"/>
        <dgm:constrLst/>
        <dgm:ruleLst/>
      </dgm:layoutNode>
    </dgm:forEach>
    <dgm:forEach name="Name26" axis="ch" ptType="node" st="2" cnt="1">
      <dgm:layoutNode name="vertSpace2">
        <dgm:alg type="sp"/>
        <dgm:shape xmlns:r="http://schemas.openxmlformats.org/officeDocument/2006/relationships" type="rect" r:blip="" hideGeom="1">
          <dgm:adjLst/>
        </dgm:shape>
        <dgm:presOf/>
        <dgm:constrLst/>
        <dgm:ruleLst/>
      </dgm:layoutNode>
      <dgm:layoutNode name="circle2" styleLbl="node1">
        <dgm:alg type="sp"/>
        <dgm:choose name="Name27">
          <dgm:if name="Name28" func="var" arg="dir" op="equ" val="norm">
            <dgm:shape xmlns:r="http://schemas.openxmlformats.org/officeDocument/2006/relationships" type="pie" r:blip="">
              <dgm:adjLst>
                <dgm:adj idx="1" val="90"/>
                <dgm:adj idx="2" val="270"/>
              </dgm:adjLst>
            </dgm:shape>
          </dgm:if>
          <dgm:else name="Name29">
            <dgm:shape xmlns:r="http://schemas.openxmlformats.org/officeDocument/2006/relationships" type="pie" r:blip="">
              <dgm:adjLst>
                <dgm:adj idx="1" val="270"/>
                <dgm:adj idx="2" val="90"/>
              </dgm:adjLst>
            </dgm:shape>
          </dgm:else>
        </dgm:choose>
        <dgm:presOf/>
        <dgm:constrLst/>
        <dgm:ruleLst/>
      </dgm:layoutNode>
      <dgm:layoutNode name="rect2" styleLbl="alignAcc1">
        <dgm:alg type="sp"/>
        <dgm:shape xmlns:r="http://schemas.openxmlformats.org/officeDocument/2006/relationships" type="rect" r:blip="">
          <dgm:adjLst/>
        </dgm:shape>
        <dgm:presOf axis="self"/>
        <dgm:constrLst/>
        <dgm:ruleLst/>
      </dgm:layoutNode>
    </dgm:forEach>
    <dgm:forEach name="Name30" axis="ch" ptType="node" st="3" cnt="1">
      <dgm:layoutNode name="vertSpace3">
        <dgm:alg type="sp"/>
        <dgm:shape xmlns:r="http://schemas.openxmlformats.org/officeDocument/2006/relationships" type="rect" r:blip="" hideGeom="1">
          <dgm:adjLst/>
        </dgm:shape>
        <dgm:presOf/>
        <dgm:constrLst/>
        <dgm:ruleLst/>
      </dgm:layoutNode>
      <dgm:layoutNode name="circle3" styleLbl="node1">
        <dgm:alg type="sp"/>
        <dgm:choose name="Name31">
          <dgm:if name="Name32" func="var" arg="dir" op="equ" val="norm">
            <dgm:shape xmlns:r="http://schemas.openxmlformats.org/officeDocument/2006/relationships" type="pie" r:blip="">
              <dgm:adjLst>
                <dgm:adj idx="1" val="90"/>
                <dgm:adj idx="2" val="270"/>
              </dgm:adjLst>
            </dgm:shape>
          </dgm:if>
          <dgm:else name="Name33">
            <dgm:shape xmlns:r="http://schemas.openxmlformats.org/officeDocument/2006/relationships" type="pie" r:blip="">
              <dgm:adjLst>
                <dgm:adj idx="1" val="270"/>
                <dgm:adj idx="2" val="90"/>
              </dgm:adjLst>
            </dgm:shape>
          </dgm:else>
        </dgm:choose>
        <dgm:presOf/>
        <dgm:constrLst/>
        <dgm:ruleLst/>
      </dgm:layoutNode>
      <dgm:layoutNode name="rect3" styleLbl="alignAcc1">
        <dgm:alg type="sp"/>
        <dgm:shape xmlns:r="http://schemas.openxmlformats.org/officeDocument/2006/relationships" type="rect" r:blip="">
          <dgm:adjLst/>
        </dgm:shape>
        <dgm:presOf axis="self"/>
        <dgm:constrLst/>
        <dgm:ruleLst/>
      </dgm:layoutNode>
    </dgm:forEach>
    <dgm:forEach name="Name34" axis="ch" ptType="node" st="4" cnt="1">
      <dgm:layoutNode name="vertSpace4">
        <dgm:alg type="sp"/>
        <dgm:shape xmlns:r="http://schemas.openxmlformats.org/officeDocument/2006/relationships" type="rect" r:blip="" hideGeom="1">
          <dgm:adjLst/>
        </dgm:shape>
        <dgm:presOf/>
        <dgm:constrLst/>
        <dgm:ruleLst/>
      </dgm:layoutNode>
      <dgm:layoutNode name="circle4" styleLbl="node1">
        <dgm:alg type="sp"/>
        <dgm:choose name="Name35">
          <dgm:if name="Name36" func="var" arg="dir" op="equ" val="norm">
            <dgm:shape xmlns:r="http://schemas.openxmlformats.org/officeDocument/2006/relationships" type="pie" r:blip="">
              <dgm:adjLst>
                <dgm:adj idx="1" val="90"/>
                <dgm:adj idx="2" val="270"/>
              </dgm:adjLst>
            </dgm:shape>
          </dgm:if>
          <dgm:else name="Name37">
            <dgm:shape xmlns:r="http://schemas.openxmlformats.org/officeDocument/2006/relationships" type="pie" r:blip="">
              <dgm:adjLst>
                <dgm:adj idx="1" val="270"/>
                <dgm:adj idx="2" val="90"/>
              </dgm:adjLst>
            </dgm:shape>
          </dgm:else>
        </dgm:choose>
        <dgm:presOf/>
        <dgm:constrLst/>
        <dgm:ruleLst/>
      </dgm:layoutNode>
      <dgm:layoutNode name="rect4" styleLbl="alignAcc1">
        <dgm:alg type="sp"/>
        <dgm:shape xmlns:r="http://schemas.openxmlformats.org/officeDocument/2006/relationships" type="rect" r:blip="">
          <dgm:adjLst/>
        </dgm:shape>
        <dgm:presOf axis="self"/>
        <dgm:constrLst/>
        <dgm:ruleLst/>
      </dgm:layoutNode>
    </dgm:forEach>
    <dgm:forEach name="Name38" axis="ch" ptType="node" st="5" cnt="1">
      <dgm:layoutNode name="vertSpace5">
        <dgm:alg type="sp"/>
        <dgm:shape xmlns:r="http://schemas.openxmlformats.org/officeDocument/2006/relationships" type="rect" r:blip="" hideGeom="1">
          <dgm:adjLst/>
        </dgm:shape>
        <dgm:presOf/>
        <dgm:constrLst/>
        <dgm:ruleLst/>
      </dgm:layoutNode>
      <dgm:layoutNode name="circle5" styleLbl="node1">
        <dgm:alg type="sp"/>
        <dgm:choose name="Name39">
          <dgm:if name="Name40" func="var" arg="dir" op="equ" val="norm">
            <dgm:shape xmlns:r="http://schemas.openxmlformats.org/officeDocument/2006/relationships" type="pie" r:blip="">
              <dgm:adjLst>
                <dgm:adj idx="1" val="90"/>
                <dgm:adj idx="2" val="270"/>
              </dgm:adjLst>
            </dgm:shape>
          </dgm:if>
          <dgm:else name="Name41">
            <dgm:shape xmlns:r="http://schemas.openxmlformats.org/officeDocument/2006/relationships" type="pie" r:blip="">
              <dgm:adjLst>
                <dgm:adj idx="1" val="270"/>
                <dgm:adj idx="2" val="90"/>
              </dgm:adjLst>
            </dgm:shape>
          </dgm:else>
        </dgm:choose>
        <dgm:presOf/>
        <dgm:constrLst/>
        <dgm:ruleLst/>
      </dgm:layoutNode>
      <dgm:layoutNode name="rect5" styleLbl="alignAcc1">
        <dgm:alg type="sp"/>
        <dgm:shape xmlns:r="http://schemas.openxmlformats.org/officeDocument/2006/relationships" type="rect" r:blip="">
          <dgm:adjLst/>
        </dgm:shape>
        <dgm:presOf axis="self"/>
        <dgm:constrLst/>
        <dgm:ruleLst/>
      </dgm:layoutNode>
    </dgm:forEach>
    <dgm:forEach name="Name42" axis="ch" ptType="node" st="6" cnt="1">
      <dgm:layoutNode name="vertSpace6">
        <dgm:alg type="sp"/>
        <dgm:shape xmlns:r="http://schemas.openxmlformats.org/officeDocument/2006/relationships" type="rect" r:blip="" hideGeom="1">
          <dgm:adjLst/>
        </dgm:shape>
        <dgm:presOf/>
        <dgm:constrLst/>
        <dgm:ruleLst/>
      </dgm:layoutNode>
      <dgm:layoutNode name="circle6" styleLbl="node1">
        <dgm:alg type="sp"/>
        <dgm:choose name="Name43">
          <dgm:if name="Name44" func="var" arg="dir" op="equ" val="norm">
            <dgm:shape xmlns:r="http://schemas.openxmlformats.org/officeDocument/2006/relationships" type="pie" r:blip="">
              <dgm:adjLst>
                <dgm:adj idx="1" val="90"/>
                <dgm:adj idx="2" val="270"/>
              </dgm:adjLst>
            </dgm:shape>
          </dgm:if>
          <dgm:else name="Name45">
            <dgm:shape xmlns:r="http://schemas.openxmlformats.org/officeDocument/2006/relationships" type="pie" r:blip="">
              <dgm:adjLst>
                <dgm:adj idx="1" val="270"/>
                <dgm:adj idx="2" val="90"/>
              </dgm:adjLst>
            </dgm:shape>
          </dgm:else>
        </dgm:choose>
        <dgm:presOf/>
        <dgm:constrLst/>
        <dgm:ruleLst/>
      </dgm:layoutNode>
      <dgm:layoutNode name="rect6" styleLbl="alignAcc1">
        <dgm:alg type="sp"/>
        <dgm:shape xmlns:r="http://schemas.openxmlformats.org/officeDocument/2006/relationships" type="rect" r:blip="">
          <dgm:adjLst/>
        </dgm:shape>
        <dgm:presOf axis="self"/>
        <dgm:constrLst/>
        <dgm:ruleLst/>
      </dgm:layoutNode>
    </dgm:forEach>
    <dgm:forEach name="Name46" axis="ch" ptType="node" st="7" cnt="1">
      <dgm:layoutNode name="vertSpace7">
        <dgm:alg type="sp"/>
        <dgm:shape xmlns:r="http://schemas.openxmlformats.org/officeDocument/2006/relationships" type="rect" r:blip="" hideGeom="1">
          <dgm:adjLst/>
        </dgm:shape>
        <dgm:presOf/>
        <dgm:constrLst/>
        <dgm:ruleLst/>
      </dgm:layoutNode>
      <dgm:layoutNode name="circle7" styleLbl="node1">
        <dgm:alg type="sp"/>
        <dgm:choose name="Name47">
          <dgm:if name="Name48" func="var" arg="dir" op="equ" val="norm">
            <dgm:shape xmlns:r="http://schemas.openxmlformats.org/officeDocument/2006/relationships" type="pie" r:blip="">
              <dgm:adjLst>
                <dgm:adj idx="1" val="90"/>
                <dgm:adj idx="2" val="270"/>
              </dgm:adjLst>
            </dgm:shape>
          </dgm:if>
          <dgm:else name="Name49">
            <dgm:shape xmlns:r="http://schemas.openxmlformats.org/officeDocument/2006/relationships" type="pie" r:blip="">
              <dgm:adjLst>
                <dgm:adj idx="1" val="270"/>
                <dgm:adj idx="2" val="90"/>
              </dgm:adjLst>
            </dgm:shape>
          </dgm:else>
        </dgm:choose>
        <dgm:presOf/>
        <dgm:constrLst/>
        <dgm:ruleLst/>
      </dgm:layoutNode>
      <dgm:layoutNode name="rect7" styleLbl="alignAcc1">
        <dgm:alg type="sp"/>
        <dgm:shape xmlns:r="http://schemas.openxmlformats.org/officeDocument/2006/relationships" type="rect" r:blip="">
          <dgm:adjLst/>
        </dgm:shape>
        <dgm:presOf axis="self"/>
        <dgm:constrLst/>
        <dgm:ruleLst/>
      </dgm:layoutNode>
    </dgm:forEach>
    <dgm:forEach name="Name50" axis="ch" ptType="node" cnt="1">
      <dgm:choose name="Name51">
        <dgm:if name="Name52" axis="root des" ptType="all node" func="maxDepth" op="gte" val="2">
          <dgm:layoutNode name="rect1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3">
          <dgm:layoutNode name="rect1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4" axis="ch" ptType="node" st="2" cnt="1">
      <dgm:choose name="Name55">
        <dgm:if name="Name56" axis="root des" ptType="all node" func="maxDepth" op="gte" val="2">
          <dgm:layoutNode name="rect2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2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7">
          <dgm:layoutNode name="rect2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8" axis="ch" ptType="node" st="3" cnt="1">
      <dgm:choose name="Name59">
        <dgm:if name="Name60" axis="root des" ptType="all node" func="maxDepth" op="gte" val="2">
          <dgm:layoutNode name="rect3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3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1">
          <dgm:layoutNode name="rect3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2" axis="ch" ptType="node" st="4" cnt="1">
      <dgm:choose name="Name63">
        <dgm:if name="Name64" axis="root des" ptType="all node" func="maxDepth" op="gte" val="2">
          <dgm:layoutNode name="rect4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4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5">
          <dgm:layoutNode name="rect4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6" axis="ch" ptType="node" st="5" cnt="1">
      <dgm:choose name="Name67">
        <dgm:if name="Name68" axis="root des" ptType="all node" func="maxDepth" op="gte" val="2">
          <dgm:layoutNode name="rect5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5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9">
          <dgm:layoutNode name="rect5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0" axis="ch" ptType="node" st="6" cnt="1">
      <dgm:choose name="Name71">
        <dgm:if name="Name72" axis="root des" ptType="all node" func="maxDepth" op="gte" val="2">
          <dgm:layoutNode name="rect6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6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3">
          <dgm:layoutNode name="rect6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4" axis="ch" ptType="node" st="7" cnt="1">
      <dgm:choose name="Name75">
        <dgm:if name="Name76" axis="root des" ptType="all node" func="maxDepth" op="gte" val="2">
          <dgm:layoutNode name="rect7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7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7">
          <dgm:layoutNode name="rect7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layoutNode>
</dgm:layoutDef>
</file>

<file path=ppt/diagrams/layout12.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13.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14.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15.xml><?xml version="1.0" encoding="utf-8"?>
<dgm:layoutDef xmlns:dgm="http://schemas.openxmlformats.org/drawingml/2006/diagram" xmlns:a="http://schemas.openxmlformats.org/drawingml/2006/main" uniqueId="urn:microsoft.com/office/officeart/2005/8/layout/target3">
  <dgm:title val=""/>
  <dgm:desc val=""/>
  <dgm:catLst>
    <dgm:cat type="relationship" pri="11000"/>
    <dgm:cat type="list" pri="22000"/>
    <dgm:cat type="convert"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tyleData>
  <dgm:clr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clrData>
  <dgm:layoutNode name="Name0">
    <dgm:varLst>
      <dgm:chMax val="7"/>
      <dgm:dir/>
      <dgm:animLvl val="lvl"/>
      <dgm:resizeHandles val="exact"/>
    </dgm:varLst>
    <dgm:alg type="composite"/>
    <dgm:shape xmlns:r="http://schemas.openxmlformats.org/officeDocument/2006/relationships" r:blip="">
      <dgm:adjLst/>
    </dgm:shape>
    <dgm:presOf/>
    <dgm:choose name="Name1">
      <dgm:if name="Name2" func="var" arg="dir" op="equ" val="norm">
        <dgm:choose name="Name3">
          <dgm:if name="Name4" axis="ch" ptType="node" func="cnt" op="equ" val="1">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rect1ParTx" refType="r" refFor="ch" refForName="space"/>
              <dgm:constr type="w" for="ch" forName="rect1ParTx" refType="w" refFor="ch" refForName="rect1" fact="0.5"/>
              <dgm:constr type="t" for="ch" forName="rect1ParTx" refType="t" refFor="ch" refForName="rect1"/>
              <dgm:constr type="b" for="ch" forName="rect1ParTx" refType="b" refFor="ch" refForName="rect1"/>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5" axis="ch" ptType="node" func="cnt" op="equ" val="2">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rect2ParTx" refType="r" refFor="ch" refForName="space"/>
              <dgm:constr type="w" for="ch" forName="rect2ParTx" refType="w" refFor="ch" refForName="rect2" fact="0.5"/>
              <dgm:constr type="t" for="ch" forName="rect2ParTx" refType="t" refFor="ch" refForName="rect2"/>
              <dgm:constr type="b" for="ch" forName="rect2ParTx" refType="b" refFor="ch" refForName="rect2"/>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b" refFor="ch" refForName="rect2"/>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6" axis="ch" ptType="node" func="cnt" op="equ" val="3">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rect3ParTx" refType="r" refFor="ch" refForName="space"/>
              <dgm:constr type="w" for="ch" forName="rect3ParTx" refType="w" refFor="ch" refForName="rect3" fact="0.5"/>
              <dgm:constr type="t" for="ch" forName="rect3ParTx" refType="t" refFor="ch" refForName="rect3"/>
              <dgm:constr type="b" for="ch" forName="rect3ParTx" refType="b" refFor="ch" refForName="rect3"/>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b" refFor="ch" refForName="rect3"/>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7" axis="ch" ptType="node" func="cnt" op="equ" val="4">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rect4ParTx" refType="r" refFor="ch" refForName="space"/>
              <dgm:constr type="w" for="ch" forName="rect4ParTx" refType="w" refFor="ch" refForName="rect4" fact="0.5"/>
              <dgm:constr type="t" for="ch" forName="rect4ParTx" refType="t" refFor="ch" refForName="rect4"/>
              <dgm:constr type="b" for="ch" forName="rect4ParTx" refType="b" refFor="ch" refForName="rect4"/>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b" refFor="ch" refForName="rect4"/>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8" axis="ch" ptType="node" func="cnt" op="equ" val="5">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rect5ParTx" refType="r" refFor="ch" refForName="space"/>
              <dgm:constr type="w" for="ch" forName="rect5ParTx" refType="w" refFor="ch" refForName="rect5" fact="0.5"/>
              <dgm:constr type="t" for="ch" forName="rect5ParTx" refType="t" refFor="ch" refForName="rect5"/>
              <dgm:constr type="b" for="ch" forName="rect5ParTx" refType="b" refFor="ch" refForName="rect5"/>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b" refFor="ch" refForName="rect5"/>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9" axis="ch" ptType="node" func="cnt" op="equ" val="6">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rect6ParTx" refType="r" refFor="ch" refForName="space"/>
              <dgm:constr type="w" for="ch" forName="rect6ParTx" refType="w" refFor="ch" refForName="rect6" fact="0.5"/>
              <dgm:constr type="t" for="ch" forName="rect6ParTx" refType="t" refFor="ch" refForName="rect6"/>
              <dgm:constr type="b" for="ch" forName="rect6ParTx" refType="b" refFor="ch" refForName="rect6"/>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b" refFor="ch" refForName="rect6"/>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10" axis="ch" ptType="node" func="cnt" op="gte" val="7">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l"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l" for="ch" forName="rect7" refType="r" refFor="ch" refForName="space"/>
              <dgm:constr type="r" for="ch" forName="rect7" refType="w"/>
              <dgm:constr type="h" for="ch" forName="rect7" refType="h" refFor="ch" refForName="circle7"/>
              <dgm:constr type="hOff" for="ch" forName="rect7" refType="hOff" refFor="ch" refForName="circle7"/>
              <dgm:constr type="b" for="ch" forName="rect7" refType="b" refFor="ch" refForName="circle7"/>
              <dgm:constr type="l" for="ch" forName="rect7ParTx" refType="r" refFor="ch" refForName="space"/>
              <dgm:constr type="w" for="ch" forName="rect7ParTx" refType="w" refFor="ch" refForName="rect7" fact="0.5"/>
              <dgm:constr type="t" for="ch" forName="rect7ParTx" refType="t" refFor="ch" refForName="rect7"/>
              <dgm:constr type="b" for="ch" forName="rect7ParTx" refType="b" refFor="ch" refForName="rect7"/>
              <dgm:constr type="l" for="ch" forName="rect7ChTx" refType="r" refFor="ch" refForName="rect7ParTx"/>
              <dgm:constr type="w" for="ch" forName="rect7ChTx" refType="w" refFor="ch" refForName="rect7ParTx"/>
              <dgm:constr type="t" for="ch" forName="rect7ChTx" refType="t" refFor="ch" refForName="rect7ParTx"/>
              <dgm:constr type="b" for="ch" forName="rect7ChTx" refType="b" refFor="ch" refForName="rect7ParTx"/>
              <dgm:constr type="l" for="ch" forName="rect7ParTxNoCh" refType="r" refFor="ch" refForName="space"/>
              <dgm:constr type="w" for="ch" forName="rect7ParTxNoCh" refType="w" refFor="ch" refForName="rect7"/>
              <dgm:constr type="t" for="ch" forName="rect7ParTxNoCh" refType="t" refFor="ch" refForName="rect7"/>
              <dgm:constr type="b" for="ch" forName="rect7ParTxNoCh" refType="b" refFor="ch" refForName="rect7"/>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l" for="ch" forName="rect6ParTx" refType="r" refFor="ch" refForName="space"/>
              <dgm:constr type="w" for="ch" forName="rect6ParTx" refType="w" refFor="ch" refForName="rect6" fact="0.5"/>
              <dgm:constr type="t" for="ch" forName="rect6ParTx" refType="t" refFor="ch" refForName="rect6"/>
              <dgm:constr type="b" for="ch" forName="rect6ParTx" refType="t" refFor="ch" refForName="rect7"/>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11">
            <dgm:constrLst/>
          </dgm:else>
        </dgm:choose>
      </dgm:if>
      <dgm:else name="Name12">
        <dgm:choose name="Name13">
          <dgm:if name="Name14" axis="ch" ptType="node" func="cnt" op="equ" val="1">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r" for="ch" forName="rect1ParTx" refType="l" refFor="ch" refForName="space"/>
              <dgm:constr type="w" for="ch" forName="rect1ParTx" refType="w" refFor="ch" refForName="rect1" fact="0.5"/>
              <dgm:constr type="t" for="ch" forName="rect1ParTx" refType="t" refFor="ch" refForName="rect1"/>
              <dgm:constr type="b" for="ch" forName="rect1ParTx" refType="b" refFor="ch" refForName="rect1"/>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15" axis="ch" ptType="node" func="cnt" op="equ" val="2">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r" for="ch" forName="rect2ParTx" refType="l" refFor="ch" refForName="space"/>
              <dgm:constr type="w" for="ch" forName="rect2ParTx" refType="w" refFor="ch" refForName="rect2" fact="0.5"/>
              <dgm:constr type="t" for="ch" forName="rect2ParTx" refType="t" refFor="ch" refForName="rect2"/>
              <dgm:constr type="b" for="ch" forName="rect2ParTx" refType="b" refFor="ch" refForName="rect2"/>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b" refFor="ch" refForName="rect2"/>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16" axis="ch" ptType="node" func="cnt" op="equ" val="3">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r" for="ch" forName="rect3ParTx" refType="l" refFor="ch" refForName="space"/>
              <dgm:constr type="w" for="ch" forName="rect3ParTx" refType="w" refFor="ch" refForName="rect3" fact="0.5"/>
              <dgm:constr type="t" for="ch" forName="rect3ParTx" refType="t" refFor="ch" refForName="rect3"/>
              <dgm:constr type="b" for="ch" forName="rect3ParTx" refType="b" refFor="ch" refForName="rect3"/>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b" refFor="ch" refForName="rect3"/>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17" axis="ch" ptType="node" func="cnt" op="equ" val="4">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r" for="ch" forName="rect4ParTx" refType="l" refFor="ch" refForName="space"/>
              <dgm:constr type="w" for="ch" forName="rect4ParTx" refType="w" refFor="ch" refForName="rect4" fact="0.5"/>
              <dgm:constr type="t" for="ch" forName="rect4ParTx" refType="t" refFor="ch" refForName="rect4"/>
              <dgm:constr type="b" for="ch" forName="rect4ParTx" refType="b" refFor="ch" refForName="rect4"/>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b" refFor="ch" refForName="rect4"/>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18" axis="ch" ptType="node" func="cnt" op="equ" val="5">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r" for="ch" forName="rect5ParTx" refType="l" refFor="ch" refForName="space"/>
              <dgm:constr type="w" for="ch" forName="rect5ParTx" refType="w" refFor="ch" refForName="rect5" fact="0.5"/>
              <dgm:constr type="t" for="ch" forName="rect5ParTx" refType="t" refFor="ch" refForName="rect5"/>
              <dgm:constr type="b" for="ch" forName="rect5ParTx" refType="b" refFor="ch" refForName="rect5"/>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b" refFor="ch" refForName="rect5"/>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19" axis="ch" ptType="node" func="cnt" op="equ" val="6">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r" for="ch" forName="rect6ParTx" refType="l" refFor="ch" refForName="space"/>
              <dgm:constr type="w" for="ch" forName="rect6ParTx" refType="w" refFor="ch" refForName="rect6" fact="0.5"/>
              <dgm:constr type="t" for="ch" forName="rect6ParTx" refType="t" refFor="ch" refForName="rect6"/>
              <dgm:constr type="b" for="ch" forName="rect6ParTx" refType="b" refFor="ch" refForName="rect6"/>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b" refFor="ch" refForName="rect6"/>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20" axis="ch" ptType="node" func="cnt" op="gte" val="7">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r"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r" for="ch" forName="rect7" refType="l" refFor="ch" refForName="space"/>
              <dgm:constr type="l" for="ch" forName="rect7"/>
              <dgm:constr type="h" for="ch" forName="rect7" refType="h" refFor="ch" refForName="circle7"/>
              <dgm:constr type="hOff" for="ch" forName="rect7" refType="hOff" refFor="ch" refForName="circle7"/>
              <dgm:constr type="b" for="ch" forName="rect7" refType="b" refFor="ch" refForName="circle7"/>
              <dgm:constr type="r" for="ch" forName="rect7ParTx" refType="l" refFor="ch" refForName="space"/>
              <dgm:constr type="w" for="ch" forName="rect7ParTx" refType="w" refFor="ch" refForName="rect7" fact="0.5"/>
              <dgm:constr type="t" for="ch" forName="rect7ParTx" refType="t" refFor="ch" refForName="rect7"/>
              <dgm:constr type="b" for="ch" forName="rect7ParTx" refType="b" refFor="ch" refForName="rect7"/>
              <dgm:constr type="r" for="ch" forName="rect7ChTx" refType="l" refFor="ch" refForName="rect7ParTx"/>
              <dgm:constr type="w" for="ch" forName="rect7ChTx" refType="w" refFor="ch" refForName="rect7ParTx"/>
              <dgm:constr type="t" for="ch" forName="rect7ChTx" refType="t" refFor="ch" refForName="rect7ParTx"/>
              <dgm:constr type="b" for="ch" forName="rect7ChTx" refType="b" refFor="ch" refForName="rect7ParTx"/>
              <dgm:constr type="r" for="ch" forName="rect7ParTxNoCh" refType="l" refFor="ch" refForName="space"/>
              <dgm:constr type="w" for="ch" forName="rect7ParTxNoCh" refType="w" refFor="ch" refForName="rect7"/>
              <dgm:constr type="t" for="ch" forName="rect7ParTxNoCh" refType="t" refFor="ch" refForName="rect7"/>
              <dgm:constr type="b" for="ch" forName="rect7ParTxNoCh" refType="b" refFor="ch" refForName="rect7"/>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r" for="ch" forName="rect6ParTx" refType="l" refFor="ch" refForName="space"/>
              <dgm:constr type="w" for="ch" forName="rect6ParTx" refType="w" refFor="ch" refForName="rect6" fact="0.5"/>
              <dgm:constr type="t" for="ch" forName="rect6ParTx" refType="t" refFor="ch" refForName="rect6"/>
              <dgm:constr type="b" for="ch" forName="rect6ParTx" refType="t" refFor="ch" refForName="rect7"/>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21">
            <dgm:constrLst/>
          </dgm:else>
        </dgm:choose>
      </dgm:else>
    </dgm:choose>
    <dgm:ruleLst/>
    <dgm:forEach name="Name22" axis="ch" ptType="node" cnt="1">
      <dgm:layoutNode name="circle1" styleLbl="node1">
        <dgm:alg type="sp"/>
        <dgm:choose name="Name23">
          <dgm:if name="Name24" func="var" arg="dir" op="equ" val="norm">
            <dgm:shape xmlns:r="http://schemas.openxmlformats.org/officeDocument/2006/relationships" type="pie" r:blip="">
              <dgm:adjLst>
                <dgm:adj idx="1" val="90"/>
                <dgm:adj idx="2" val="270"/>
              </dgm:adjLst>
            </dgm:shape>
          </dgm:if>
          <dgm:else name="Name25">
            <dgm:shape xmlns:r="http://schemas.openxmlformats.org/officeDocument/2006/relationships" type="pie" r:blip="">
              <dgm:adjLst>
                <dgm:adj idx="1" val="270"/>
                <dgm:adj idx="2" val="90"/>
              </dgm:adjLst>
            </dgm:shape>
          </dgm:else>
        </dgm:choose>
        <dgm:presOf/>
        <dgm:constrLst/>
        <dgm:ruleLst/>
      </dgm:layoutNode>
      <dgm:layoutNode name="space">
        <dgm:alg type="sp"/>
        <dgm:shape xmlns:r="http://schemas.openxmlformats.org/officeDocument/2006/relationships" r:blip="">
          <dgm:adjLst/>
        </dgm:shape>
        <dgm:presOf/>
        <dgm:constrLst/>
        <dgm:ruleLst/>
      </dgm:layoutNode>
      <dgm:layoutNode name="rect1" styleLbl="alignAcc1">
        <dgm:alg type="sp"/>
        <dgm:shape xmlns:r="http://schemas.openxmlformats.org/officeDocument/2006/relationships" type="rect" r:blip="">
          <dgm:adjLst/>
        </dgm:shape>
        <dgm:presOf axis="self"/>
        <dgm:constrLst/>
        <dgm:ruleLst/>
      </dgm:layoutNode>
    </dgm:forEach>
    <dgm:forEach name="Name26" axis="ch" ptType="node" st="2" cnt="1">
      <dgm:layoutNode name="vertSpace2">
        <dgm:alg type="sp"/>
        <dgm:shape xmlns:r="http://schemas.openxmlformats.org/officeDocument/2006/relationships" type="rect" r:blip="" hideGeom="1">
          <dgm:adjLst/>
        </dgm:shape>
        <dgm:presOf/>
        <dgm:constrLst/>
        <dgm:ruleLst/>
      </dgm:layoutNode>
      <dgm:layoutNode name="circle2" styleLbl="node1">
        <dgm:alg type="sp"/>
        <dgm:choose name="Name27">
          <dgm:if name="Name28" func="var" arg="dir" op="equ" val="norm">
            <dgm:shape xmlns:r="http://schemas.openxmlformats.org/officeDocument/2006/relationships" type="pie" r:blip="">
              <dgm:adjLst>
                <dgm:adj idx="1" val="90"/>
                <dgm:adj idx="2" val="270"/>
              </dgm:adjLst>
            </dgm:shape>
          </dgm:if>
          <dgm:else name="Name29">
            <dgm:shape xmlns:r="http://schemas.openxmlformats.org/officeDocument/2006/relationships" type="pie" r:blip="">
              <dgm:adjLst>
                <dgm:adj idx="1" val="270"/>
                <dgm:adj idx="2" val="90"/>
              </dgm:adjLst>
            </dgm:shape>
          </dgm:else>
        </dgm:choose>
        <dgm:presOf/>
        <dgm:constrLst/>
        <dgm:ruleLst/>
      </dgm:layoutNode>
      <dgm:layoutNode name="rect2" styleLbl="alignAcc1">
        <dgm:alg type="sp"/>
        <dgm:shape xmlns:r="http://schemas.openxmlformats.org/officeDocument/2006/relationships" type="rect" r:blip="">
          <dgm:adjLst/>
        </dgm:shape>
        <dgm:presOf axis="self"/>
        <dgm:constrLst/>
        <dgm:ruleLst/>
      </dgm:layoutNode>
    </dgm:forEach>
    <dgm:forEach name="Name30" axis="ch" ptType="node" st="3" cnt="1">
      <dgm:layoutNode name="vertSpace3">
        <dgm:alg type="sp"/>
        <dgm:shape xmlns:r="http://schemas.openxmlformats.org/officeDocument/2006/relationships" type="rect" r:blip="" hideGeom="1">
          <dgm:adjLst/>
        </dgm:shape>
        <dgm:presOf/>
        <dgm:constrLst/>
        <dgm:ruleLst/>
      </dgm:layoutNode>
      <dgm:layoutNode name="circle3" styleLbl="node1">
        <dgm:alg type="sp"/>
        <dgm:choose name="Name31">
          <dgm:if name="Name32" func="var" arg="dir" op="equ" val="norm">
            <dgm:shape xmlns:r="http://schemas.openxmlformats.org/officeDocument/2006/relationships" type="pie" r:blip="">
              <dgm:adjLst>
                <dgm:adj idx="1" val="90"/>
                <dgm:adj idx="2" val="270"/>
              </dgm:adjLst>
            </dgm:shape>
          </dgm:if>
          <dgm:else name="Name33">
            <dgm:shape xmlns:r="http://schemas.openxmlformats.org/officeDocument/2006/relationships" type="pie" r:blip="">
              <dgm:adjLst>
                <dgm:adj idx="1" val="270"/>
                <dgm:adj idx="2" val="90"/>
              </dgm:adjLst>
            </dgm:shape>
          </dgm:else>
        </dgm:choose>
        <dgm:presOf/>
        <dgm:constrLst/>
        <dgm:ruleLst/>
      </dgm:layoutNode>
      <dgm:layoutNode name="rect3" styleLbl="alignAcc1">
        <dgm:alg type="sp"/>
        <dgm:shape xmlns:r="http://schemas.openxmlformats.org/officeDocument/2006/relationships" type="rect" r:blip="">
          <dgm:adjLst/>
        </dgm:shape>
        <dgm:presOf axis="self"/>
        <dgm:constrLst/>
        <dgm:ruleLst/>
      </dgm:layoutNode>
    </dgm:forEach>
    <dgm:forEach name="Name34" axis="ch" ptType="node" st="4" cnt="1">
      <dgm:layoutNode name="vertSpace4">
        <dgm:alg type="sp"/>
        <dgm:shape xmlns:r="http://schemas.openxmlformats.org/officeDocument/2006/relationships" type="rect" r:blip="" hideGeom="1">
          <dgm:adjLst/>
        </dgm:shape>
        <dgm:presOf/>
        <dgm:constrLst/>
        <dgm:ruleLst/>
      </dgm:layoutNode>
      <dgm:layoutNode name="circle4" styleLbl="node1">
        <dgm:alg type="sp"/>
        <dgm:choose name="Name35">
          <dgm:if name="Name36" func="var" arg="dir" op="equ" val="norm">
            <dgm:shape xmlns:r="http://schemas.openxmlformats.org/officeDocument/2006/relationships" type="pie" r:blip="">
              <dgm:adjLst>
                <dgm:adj idx="1" val="90"/>
                <dgm:adj idx="2" val="270"/>
              </dgm:adjLst>
            </dgm:shape>
          </dgm:if>
          <dgm:else name="Name37">
            <dgm:shape xmlns:r="http://schemas.openxmlformats.org/officeDocument/2006/relationships" type="pie" r:blip="">
              <dgm:adjLst>
                <dgm:adj idx="1" val="270"/>
                <dgm:adj idx="2" val="90"/>
              </dgm:adjLst>
            </dgm:shape>
          </dgm:else>
        </dgm:choose>
        <dgm:presOf/>
        <dgm:constrLst/>
        <dgm:ruleLst/>
      </dgm:layoutNode>
      <dgm:layoutNode name="rect4" styleLbl="alignAcc1">
        <dgm:alg type="sp"/>
        <dgm:shape xmlns:r="http://schemas.openxmlformats.org/officeDocument/2006/relationships" type="rect" r:blip="">
          <dgm:adjLst/>
        </dgm:shape>
        <dgm:presOf axis="self"/>
        <dgm:constrLst/>
        <dgm:ruleLst/>
      </dgm:layoutNode>
    </dgm:forEach>
    <dgm:forEach name="Name38" axis="ch" ptType="node" st="5" cnt="1">
      <dgm:layoutNode name="vertSpace5">
        <dgm:alg type="sp"/>
        <dgm:shape xmlns:r="http://schemas.openxmlformats.org/officeDocument/2006/relationships" type="rect" r:blip="" hideGeom="1">
          <dgm:adjLst/>
        </dgm:shape>
        <dgm:presOf/>
        <dgm:constrLst/>
        <dgm:ruleLst/>
      </dgm:layoutNode>
      <dgm:layoutNode name="circle5" styleLbl="node1">
        <dgm:alg type="sp"/>
        <dgm:choose name="Name39">
          <dgm:if name="Name40" func="var" arg="dir" op="equ" val="norm">
            <dgm:shape xmlns:r="http://schemas.openxmlformats.org/officeDocument/2006/relationships" type="pie" r:blip="">
              <dgm:adjLst>
                <dgm:adj idx="1" val="90"/>
                <dgm:adj idx="2" val="270"/>
              </dgm:adjLst>
            </dgm:shape>
          </dgm:if>
          <dgm:else name="Name41">
            <dgm:shape xmlns:r="http://schemas.openxmlformats.org/officeDocument/2006/relationships" type="pie" r:blip="">
              <dgm:adjLst>
                <dgm:adj idx="1" val="270"/>
                <dgm:adj idx="2" val="90"/>
              </dgm:adjLst>
            </dgm:shape>
          </dgm:else>
        </dgm:choose>
        <dgm:presOf/>
        <dgm:constrLst/>
        <dgm:ruleLst/>
      </dgm:layoutNode>
      <dgm:layoutNode name="rect5" styleLbl="alignAcc1">
        <dgm:alg type="sp"/>
        <dgm:shape xmlns:r="http://schemas.openxmlformats.org/officeDocument/2006/relationships" type="rect" r:blip="">
          <dgm:adjLst/>
        </dgm:shape>
        <dgm:presOf axis="self"/>
        <dgm:constrLst/>
        <dgm:ruleLst/>
      </dgm:layoutNode>
    </dgm:forEach>
    <dgm:forEach name="Name42" axis="ch" ptType="node" st="6" cnt="1">
      <dgm:layoutNode name="vertSpace6">
        <dgm:alg type="sp"/>
        <dgm:shape xmlns:r="http://schemas.openxmlformats.org/officeDocument/2006/relationships" type="rect" r:blip="" hideGeom="1">
          <dgm:adjLst/>
        </dgm:shape>
        <dgm:presOf/>
        <dgm:constrLst/>
        <dgm:ruleLst/>
      </dgm:layoutNode>
      <dgm:layoutNode name="circle6" styleLbl="node1">
        <dgm:alg type="sp"/>
        <dgm:choose name="Name43">
          <dgm:if name="Name44" func="var" arg="dir" op="equ" val="norm">
            <dgm:shape xmlns:r="http://schemas.openxmlformats.org/officeDocument/2006/relationships" type="pie" r:blip="">
              <dgm:adjLst>
                <dgm:adj idx="1" val="90"/>
                <dgm:adj idx="2" val="270"/>
              </dgm:adjLst>
            </dgm:shape>
          </dgm:if>
          <dgm:else name="Name45">
            <dgm:shape xmlns:r="http://schemas.openxmlformats.org/officeDocument/2006/relationships" type="pie" r:blip="">
              <dgm:adjLst>
                <dgm:adj idx="1" val="270"/>
                <dgm:adj idx="2" val="90"/>
              </dgm:adjLst>
            </dgm:shape>
          </dgm:else>
        </dgm:choose>
        <dgm:presOf/>
        <dgm:constrLst/>
        <dgm:ruleLst/>
      </dgm:layoutNode>
      <dgm:layoutNode name="rect6" styleLbl="alignAcc1">
        <dgm:alg type="sp"/>
        <dgm:shape xmlns:r="http://schemas.openxmlformats.org/officeDocument/2006/relationships" type="rect" r:blip="">
          <dgm:adjLst/>
        </dgm:shape>
        <dgm:presOf axis="self"/>
        <dgm:constrLst/>
        <dgm:ruleLst/>
      </dgm:layoutNode>
    </dgm:forEach>
    <dgm:forEach name="Name46" axis="ch" ptType="node" st="7" cnt="1">
      <dgm:layoutNode name="vertSpace7">
        <dgm:alg type="sp"/>
        <dgm:shape xmlns:r="http://schemas.openxmlformats.org/officeDocument/2006/relationships" type="rect" r:blip="" hideGeom="1">
          <dgm:adjLst/>
        </dgm:shape>
        <dgm:presOf/>
        <dgm:constrLst/>
        <dgm:ruleLst/>
      </dgm:layoutNode>
      <dgm:layoutNode name="circle7" styleLbl="node1">
        <dgm:alg type="sp"/>
        <dgm:choose name="Name47">
          <dgm:if name="Name48" func="var" arg="dir" op="equ" val="norm">
            <dgm:shape xmlns:r="http://schemas.openxmlformats.org/officeDocument/2006/relationships" type="pie" r:blip="">
              <dgm:adjLst>
                <dgm:adj idx="1" val="90"/>
                <dgm:adj idx="2" val="270"/>
              </dgm:adjLst>
            </dgm:shape>
          </dgm:if>
          <dgm:else name="Name49">
            <dgm:shape xmlns:r="http://schemas.openxmlformats.org/officeDocument/2006/relationships" type="pie" r:blip="">
              <dgm:adjLst>
                <dgm:adj idx="1" val="270"/>
                <dgm:adj idx="2" val="90"/>
              </dgm:adjLst>
            </dgm:shape>
          </dgm:else>
        </dgm:choose>
        <dgm:presOf/>
        <dgm:constrLst/>
        <dgm:ruleLst/>
      </dgm:layoutNode>
      <dgm:layoutNode name="rect7" styleLbl="alignAcc1">
        <dgm:alg type="sp"/>
        <dgm:shape xmlns:r="http://schemas.openxmlformats.org/officeDocument/2006/relationships" type="rect" r:blip="">
          <dgm:adjLst/>
        </dgm:shape>
        <dgm:presOf axis="self"/>
        <dgm:constrLst/>
        <dgm:ruleLst/>
      </dgm:layoutNode>
    </dgm:forEach>
    <dgm:forEach name="Name50" axis="ch" ptType="node" cnt="1">
      <dgm:choose name="Name51">
        <dgm:if name="Name52" axis="root des" ptType="all node" func="maxDepth" op="gte" val="2">
          <dgm:layoutNode name="rect1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3">
          <dgm:layoutNode name="rect1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4" axis="ch" ptType="node" st="2" cnt="1">
      <dgm:choose name="Name55">
        <dgm:if name="Name56" axis="root des" ptType="all node" func="maxDepth" op="gte" val="2">
          <dgm:layoutNode name="rect2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2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7">
          <dgm:layoutNode name="rect2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8" axis="ch" ptType="node" st="3" cnt="1">
      <dgm:choose name="Name59">
        <dgm:if name="Name60" axis="root des" ptType="all node" func="maxDepth" op="gte" val="2">
          <dgm:layoutNode name="rect3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3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1">
          <dgm:layoutNode name="rect3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2" axis="ch" ptType="node" st="4" cnt="1">
      <dgm:choose name="Name63">
        <dgm:if name="Name64" axis="root des" ptType="all node" func="maxDepth" op="gte" val="2">
          <dgm:layoutNode name="rect4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4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5">
          <dgm:layoutNode name="rect4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6" axis="ch" ptType="node" st="5" cnt="1">
      <dgm:choose name="Name67">
        <dgm:if name="Name68" axis="root des" ptType="all node" func="maxDepth" op="gte" val="2">
          <dgm:layoutNode name="rect5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5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9">
          <dgm:layoutNode name="rect5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0" axis="ch" ptType="node" st="6" cnt="1">
      <dgm:choose name="Name71">
        <dgm:if name="Name72" axis="root des" ptType="all node" func="maxDepth" op="gte" val="2">
          <dgm:layoutNode name="rect6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6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3">
          <dgm:layoutNode name="rect6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4" axis="ch" ptType="node" st="7" cnt="1">
      <dgm:choose name="Name75">
        <dgm:if name="Name76" axis="root des" ptType="all node" func="maxDepth" op="gte" val="2">
          <dgm:layoutNode name="rect7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7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7">
          <dgm:layoutNode name="rect7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layoutNode>
</dgm:layoutDef>
</file>

<file path=ppt/diagrams/layout16.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17.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18.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19.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20.xml><?xml version="1.0" encoding="utf-8"?>
<dgm:layoutDef xmlns:dgm="http://schemas.openxmlformats.org/drawingml/2006/diagram" xmlns:a="http://schemas.openxmlformats.org/drawingml/2006/main" uniqueId="urn:microsoft.com/office/officeart/2005/8/layout/target3">
  <dgm:title val=""/>
  <dgm:desc val=""/>
  <dgm:catLst>
    <dgm:cat type="relationship" pri="11000"/>
    <dgm:cat type="list" pri="22000"/>
    <dgm:cat type="convert"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tyleData>
  <dgm:clr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clrData>
  <dgm:layoutNode name="Name0">
    <dgm:varLst>
      <dgm:chMax val="7"/>
      <dgm:dir/>
      <dgm:animLvl val="lvl"/>
      <dgm:resizeHandles val="exact"/>
    </dgm:varLst>
    <dgm:alg type="composite"/>
    <dgm:shape xmlns:r="http://schemas.openxmlformats.org/officeDocument/2006/relationships" r:blip="">
      <dgm:adjLst/>
    </dgm:shape>
    <dgm:presOf/>
    <dgm:choose name="Name1">
      <dgm:if name="Name2" func="var" arg="dir" op="equ" val="norm">
        <dgm:choose name="Name3">
          <dgm:if name="Name4" axis="ch" ptType="node" func="cnt" op="equ" val="1">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rect1ParTx" refType="r" refFor="ch" refForName="space"/>
              <dgm:constr type="w" for="ch" forName="rect1ParTx" refType="w" refFor="ch" refForName="rect1" fact="0.5"/>
              <dgm:constr type="t" for="ch" forName="rect1ParTx" refType="t" refFor="ch" refForName="rect1"/>
              <dgm:constr type="b" for="ch" forName="rect1ParTx" refType="b" refFor="ch" refForName="rect1"/>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5" axis="ch" ptType="node" func="cnt" op="equ" val="2">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rect2ParTx" refType="r" refFor="ch" refForName="space"/>
              <dgm:constr type="w" for="ch" forName="rect2ParTx" refType="w" refFor="ch" refForName="rect2" fact="0.5"/>
              <dgm:constr type="t" for="ch" forName="rect2ParTx" refType="t" refFor="ch" refForName="rect2"/>
              <dgm:constr type="b" for="ch" forName="rect2ParTx" refType="b" refFor="ch" refForName="rect2"/>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b" refFor="ch" refForName="rect2"/>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6" axis="ch" ptType="node" func="cnt" op="equ" val="3">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rect3ParTx" refType="r" refFor="ch" refForName="space"/>
              <dgm:constr type="w" for="ch" forName="rect3ParTx" refType="w" refFor="ch" refForName="rect3" fact="0.5"/>
              <dgm:constr type="t" for="ch" forName="rect3ParTx" refType="t" refFor="ch" refForName="rect3"/>
              <dgm:constr type="b" for="ch" forName="rect3ParTx" refType="b" refFor="ch" refForName="rect3"/>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b" refFor="ch" refForName="rect3"/>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7" axis="ch" ptType="node" func="cnt" op="equ" val="4">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rect4ParTx" refType="r" refFor="ch" refForName="space"/>
              <dgm:constr type="w" for="ch" forName="rect4ParTx" refType="w" refFor="ch" refForName="rect4" fact="0.5"/>
              <dgm:constr type="t" for="ch" forName="rect4ParTx" refType="t" refFor="ch" refForName="rect4"/>
              <dgm:constr type="b" for="ch" forName="rect4ParTx" refType="b" refFor="ch" refForName="rect4"/>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b" refFor="ch" refForName="rect4"/>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8" axis="ch" ptType="node" func="cnt" op="equ" val="5">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rect5ParTx" refType="r" refFor="ch" refForName="space"/>
              <dgm:constr type="w" for="ch" forName="rect5ParTx" refType="w" refFor="ch" refForName="rect5" fact="0.5"/>
              <dgm:constr type="t" for="ch" forName="rect5ParTx" refType="t" refFor="ch" refForName="rect5"/>
              <dgm:constr type="b" for="ch" forName="rect5ParTx" refType="b" refFor="ch" refForName="rect5"/>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b" refFor="ch" refForName="rect5"/>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9" axis="ch" ptType="node" func="cnt" op="equ" val="6">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rect6ParTx" refType="r" refFor="ch" refForName="space"/>
              <dgm:constr type="w" for="ch" forName="rect6ParTx" refType="w" refFor="ch" refForName="rect6" fact="0.5"/>
              <dgm:constr type="t" for="ch" forName="rect6ParTx" refType="t" refFor="ch" refForName="rect6"/>
              <dgm:constr type="b" for="ch" forName="rect6ParTx" refType="b" refFor="ch" refForName="rect6"/>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b" refFor="ch" refForName="rect6"/>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10" axis="ch" ptType="node" func="cnt" op="gte" val="7">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l"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l" for="ch" forName="rect7" refType="r" refFor="ch" refForName="space"/>
              <dgm:constr type="r" for="ch" forName="rect7" refType="w"/>
              <dgm:constr type="h" for="ch" forName="rect7" refType="h" refFor="ch" refForName="circle7"/>
              <dgm:constr type="hOff" for="ch" forName="rect7" refType="hOff" refFor="ch" refForName="circle7"/>
              <dgm:constr type="b" for="ch" forName="rect7" refType="b" refFor="ch" refForName="circle7"/>
              <dgm:constr type="l" for="ch" forName="rect7ParTx" refType="r" refFor="ch" refForName="space"/>
              <dgm:constr type="w" for="ch" forName="rect7ParTx" refType="w" refFor="ch" refForName="rect7" fact="0.5"/>
              <dgm:constr type="t" for="ch" forName="rect7ParTx" refType="t" refFor="ch" refForName="rect7"/>
              <dgm:constr type="b" for="ch" forName="rect7ParTx" refType="b" refFor="ch" refForName="rect7"/>
              <dgm:constr type="l" for="ch" forName="rect7ChTx" refType="r" refFor="ch" refForName="rect7ParTx"/>
              <dgm:constr type="w" for="ch" forName="rect7ChTx" refType="w" refFor="ch" refForName="rect7ParTx"/>
              <dgm:constr type="t" for="ch" forName="rect7ChTx" refType="t" refFor="ch" refForName="rect7ParTx"/>
              <dgm:constr type="b" for="ch" forName="rect7ChTx" refType="b" refFor="ch" refForName="rect7ParTx"/>
              <dgm:constr type="l" for="ch" forName="rect7ParTxNoCh" refType="r" refFor="ch" refForName="space"/>
              <dgm:constr type="w" for="ch" forName="rect7ParTxNoCh" refType="w" refFor="ch" refForName="rect7"/>
              <dgm:constr type="t" for="ch" forName="rect7ParTxNoCh" refType="t" refFor="ch" refForName="rect7"/>
              <dgm:constr type="b" for="ch" forName="rect7ParTxNoCh" refType="b" refFor="ch" refForName="rect7"/>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l" for="ch" forName="rect6ParTx" refType="r" refFor="ch" refForName="space"/>
              <dgm:constr type="w" for="ch" forName="rect6ParTx" refType="w" refFor="ch" refForName="rect6" fact="0.5"/>
              <dgm:constr type="t" for="ch" forName="rect6ParTx" refType="t" refFor="ch" refForName="rect6"/>
              <dgm:constr type="b" for="ch" forName="rect6ParTx" refType="t" refFor="ch" refForName="rect7"/>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11">
            <dgm:constrLst/>
          </dgm:else>
        </dgm:choose>
      </dgm:if>
      <dgm:else name="Name12">
        <dgm:choose name="Name13">
          <dgm:if name="Name14" axis="ch" ptType="node" func="cnt" op="equ" val="1">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r" for="ch" forName="rect1ParTx" refType="l" refFor="ch" refForName="space"/>
              <dgm:constr type="w" for="ch" forName="rect1ParTx" refType="w" refFor="ch" refForName="rect1" fact="0.5"/>
              <dgm:constr type="t" for="ch" forName="rect1ParTx" refType="t" refFor="ch" refForName="rect1"/>
              <dgm:constr type="b" for="ch" forName="rect1ParTx" refType="b" refFor="ch" refForName="rect1"/>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15" axis="ch" ptType="node" func="cnt" op="equ" val="2">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r" for="ch" forName="rect2ParTx" refType="l" refFor="ch" refForName="space"/>
              <dgm:constr type="w" for="ch" forName="rect2ParTx" refType="w" refFor="ch" refForName="rect2" fact="0.5"/>
              <dgm:constr type="t" for="ch" forName="rect2ParTx" refType="t" refFor="ch" refForName="rect2"/>
              <dgm:constr type="b" for="ch" forName="rect2ParTx" refType="b" refFor="ch" refForName="rect2"/>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b" refFor="ch" refForName="rect2"/>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16" axis="ch" ptType="node" func="cnt" op="equ" val="3">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r" for="ch" forName="rect3ParTx" refType="l" refFor="ch" refForName="space"/>
              <dgm:constr type="w" for="ch" forName="rect3ParTx" refType="w" refFor="ch" refForName="rect3" fact="0.5"/>
              <dgm:constr type="t" for="ch" forName="rect3ParTx" refType="t" refFor="ch" refForName="rect3"/>
              <dgm:constr type="b" for="ch" forName="rect3ParTx" refType="b" refFor="ch" refForName="rect3"/>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b" refFor="ch" refForName="rect3"/>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17" axis="ch" ptType="node" func="cnt" op="equ" val="4">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r" for="ch" forName="rect4ParTx" refType="l" refFor="ch" refForName="space"/>
              <dgm:constr type="w" for="ch" forName="rect4ParTx" refType="w" refFor="ch" refForName="rect4" fact="0.5"/>
              <dgm:constr type="t" for="ch" forName="rect4ParTx" refType="t" refFor="ch" refForName="rect4"/>
              <dgm:constr type="b" for="ch" forName="rect4ParTx" refType="b" refFor="ch" refForName="rect4"/>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b" refFor="ch" refForName="rect4"/>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18" axis="ch" ptType="node" func="cnt" op="equ" val="5">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r" for="ch" forName="rect5ParTx" refType="l" refFor="ch" refForName="space"/>
              <dgm:constr type="w" for="ch" forName="rect5ParTx" refType="w" refFor="ch" refForName="rect5" fact="0.5"/>
              <dgm:constr type="t" for="ch" forName="rect5ParTx" refType="t" refFor="ch" refForName="rect5"/>
              <dgm:constr type="b" for="ch" forName="rect5ParTx" refType="b" refFor="ch" refForName="rect5"/>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b" refFor="ch" refForName="rect5"/>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19" axis="ch" ptType="node" func="cnt" op="equ" val="6">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r" for="ch" forName="rect6ParTx" refType="l" refFor="ch" refForName="space"/>
              <dgm:constr type="w" for="ch" forName="rect6ParTx" refType="w" refFor="ch" refForName="rect6" fact="0.5"/>
              <dgm:constr type="t" for="ch" forName="rect6ParTx" refType="t" refFor="ch" refForName="rect6"/>
              <dgm:constr type="b" for="ch" forName="rect6ParTx" refType="b" refFor="ch" refForName="rect6"/>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b" refFor="ch" refForName="rect6"/>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20" axis="ch" ptType="node" func="cnt" op="gte" val="7">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r"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r" for="ch" forName="rect7" refType="l" refFor="ch" refForName="space"/>
              <dgm:constr type="l" for="ch" forName="rect7"/>
              <dgm:constr type="h" for="ch" forName="rect7" refType="h" refFor="ch" refForName="circle7"/>
              <dgm:constr type="hOff" for="ch" forName="rect7" refType="hOff" refFor="ch" refForName="circle7"/>
              <dgm:constr type="b" for="ch" forName="rect7" refType="b" refFor="ch" refForName="circle7"/>
              <dgm:constr type="r" for="ch" forName="rect7ParTx" refType="l" refFor="ch" refForName="space"/>
              <dgm:constr type="w" for="ch" forName="rect7ParTx" refType="w" refFor="ch" refForName="rect7" fact="0.5"/>
              <dgm:constr type="t" for="ch" forName="rect7ParTx" refType="t" refFor="ch" refForName="rect7"/>
              <dgm:constr type="b" for="ch" forName="rect7ParTx" refType="b" refFor="ch" refForName="rect7"/>
              <dgm:constr type="r" for="ch" forName="rect7ChTx" refType="l" refFor="ch" refForName="rect7ParTx"/>
              <dgm:constr type="w" for="ch" forName="rect7ChTx" refType="w" refFor="ch" refForName="rect7ParTx"/>
              <dgm:constr type="t" for="ch" forName="rect7ChTx" refType="t" refFor="ch" refForName="rect7ParTx"/>
              <dgm:constr type="b" for="ch" forName="rect7ChTx" refType="b" refFor="ch" refForName="rect7ParTx"/>
              <dgm:constr type="r" for="ch" forName="rect7ParTxNoCh" refType="l" refFor="ch" refForName="space"/>
              <dgm:constr type="w" for="ch" forName="rect7ParTxNoCh" refType="w" refFor="ch" refForName="rect7"/>
              <dgm:constr type="t" for="ch" forName="rect7ParTxNoCh" refType="t" refFor="ch" refForName="rect7"/>
              <dgm:constr type="b" for="ch" forName="rect7ParTxNoCh" refType="b" refFor="ch" refForName="rect7"/>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r" for="ch" forName="rect6ParTx" refType="l" refFor="ch" refForName="space"/>
              <dgm:constr type="w" for="ch" forName="rect6ParTx" refType="w" refFor="ch" refForName="rect6" fact="0.5"/>
              <dgm:constr type="t" for="ch" forName="rect6ParTx" refType="t" refFor="ch" refForName="rect6"/>
              <dgm:constr type="b" for="ch" forName="rect6ParTx" refType="t" refFor="ch" refForName="rect7"/>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21">
            <dgm:constrLst/>
          </dgm:else>
        </dgm:choose>
      </dgm:else>
    </dgm:choose>
    <dgm:ruleLst/>
    <dgm:forEach name="Name22" axis="ch" ptType="node" cnt="1">
      <dgm:layoutNode name="circle1" styleLbl="node1">
        <dgm:alg type="sp"/>
        <dgm:choose name="Name23">
          <dgm:if name="Name24" func="var" arg="dir" op="equ" val="norm">
            <dgm:shape xmlns:r="http://schemas.openxmlformats.org/officeDocument/2006/relationships" type="pie" r:blip="">
              <dgm:adjLst>
                <dgm:adj idx="1" val="90"/>
                <dgm:adj idx="2" val="270"/>
              </dgm:adjLst>
            </dgm:shape>
          </dgm:if>
          <dgm:else name="Name25">
            <dgm:shape xmlns:r="http://schemas.openxmlformats.org/officeDocument/2006/relationships" type="pie" r:blip="">
              <dgm:adjLst>
                <dgm:adj idx="1" val="270"/>
                <dgm:adj idx="2" val="90"/>
              </dgm:adjLst>
            </dgm:shape>
          </dgm:else>
        </dgm:choose>
        <dgm:presOf/>
        <dgm:constrLst/>
        <dgm:ruleLst/>
      </dgm:layoutNode>
      <dgm:layoutNode name="space">
        <dgm:alg type="sp"/>
        <dgm:shape xmlns:r="http://schemas.openxmlformats.org/officeDocument/2006/relationships" r:blip="">
          <dgm:adjLst/>
        </dgm:shape>
        <dgm:presOf/>
        <dgm:constrLst/>
        <dgm:ruleLst/>
      </dgm:layoutNode>
      <dgm:layoutNode name="rect1" styleLbl="alignAcc1">
        <dgm:alg type="sp"/>
        <dgm:shape xmlns:r="http://schemas.openxmlformats.org/officeDocument/2006/relationships" type="rect" r:blip="">
          <dgm:adjLst/>
        </dgm:shape>
        <dgm:presOf axis="self"/>
        <dgm:constrLst/>
        <dgm:ruleLst/>
      </dgm:layoutNode>
    </dgm:forEach>
    <dgm:forEach name="Name26" axis="ch" ptType="node" st="2" cnt="1">
      <dgm:layoutNode name="vertSpace2">
        <dgm:alg type="sp"/>
        <dgm:shape xmlns:r="http://schemas.openxmlformats.org/officeDocument/2006/relationships" type="rect" r:blip="" hideGeom="1">
          <dgm:adjLst/>
        </dgm:shape>
        <dgm:presOf/>
        <dgm:constrLst/>
        <dgm:ruleLst/>
      </dgm:layoutNode>
      <dgm:layoutNode name="circle2" styleLbl="node1">
        <dgm:alg type="sp"/>
        <dgm:choose name="Name27">
          <dgm:if name="Name28" func="var" arg="dir" op="equ" val="norm">
            <dgm:shape xmlns:r="http://schemas.openxmlformats.org/officeDocument/2006/relationships" type="pie" r:blip="">
              <dgm:adjLst>
                <dgm:adj idx="1" val="90"/>
                <dgm:adj idx="2" val="270"/>
              </dgm:adjLst>
            </dgm:shape>
          </dgm:if>
          <dgm:else name="Name29">
            <dgm:shape xmlns:r="http://schemas.openxmlformats.org/officeDocument/2006/relationships" type="pie" r:blip="">
              <dgm:adjLst>
                <dgm:adj idx="1" val="270"/>
                <dgm:adj idx="2" val="90"/>
              </dgm:adjLst>
            </dgm:shape>
          </dgm:else>
        </dgm:choose>
        <dgm:presOf/>
        <dgm:constrLst/>
        <dgm:ruleLst/>
      </dgm:layoutNode>
      <dgm:layoutNode name="rect2" styleLbl="alignAcc1">
        <dgm:alg type="sp"/>
        <dgm:shape xmlns:r="http://schemas.openxmlformats.org/officeDocument/2006/relationships" type="rect" r:blip="">
          <dgm:adjLst/>
        </dgm:shape>
        <dgm:presOf axis="self"/>
        <dgm:constrLst/>
        <dgm:ruleLst/>
      </dgm:layoutNode>
    </dgm:forEach>
    <dgm:forEach name="Name30" axis="ch" ptType="node" st="3" cnt="1">
      <dgm:layoutNode name="vertSpace3">
        <dgm:alg type="sp"/>
        <dgm:shape xmlns:r="http://schemas.openxmlformats.org/officeDocument/2006/relationships" type="rect" r:blip="" hideGeom="1">
          <dgm:adjLst/>
        </dgm:shape>
        <dgm:presOf/>
        <dgm:constrLst/>
        <dgm:ruleLst/>
      </dgm:layoutNode>
      <dgm:layoutNode name="circle3" styleLbl="node1">
        <dgm:alg type="sp"/>
        <dgm:choose name="Name31">
          <dgm:if name="Name32" func="var" arg="dir" op="equ" val="norm">
            <dgm:shape xmlns:r="http://schemas.openxmlformats.org/officeDocument/2006/relationships" type="pie" r:blip="">
              <dgm:adjLst>
                <dgm:adj idx="1" val="90"/>
                <dgm:adj idx="2" val="270"/>
              </dgm:adjLst>
            </dgm:shape>
          </dgm:if>
          <dgm:else name="Name33">
            <dgm:shape xmlns:r="http://schemas.openxmlformats.org/officeDocument/2006/relationships" type="pie" r:blip="">
              <dgm:adjLst>
                <dgm:adj idx="1" val="270"/>
                <dgm:adj idx="2" val="90"/>
              </dgm:adjLst>
            </dgm:shape>
          </dgm:else>
        </dgm:choose>
        <dgm:presOf/>
        <dgm:constrLst/>
        <dgm:ruleLst/>
      </dgm:layoutNode>
      <dgm:layoutNode name="rect3" styleLbl="alignAcc1">
        <dgm:alg type="sp"/>
        <dgm:shape xmlns:r="http://schemas.openxmlformats.org/officeDocument/2006/relationships" type="rect" r:blip="">
          <dgm:adjLst/>
        </dgm:shape>
        <dgm:presOf axis="self"/>
        <dgm:constrLst/>
        <dgm:ruleLst/>
      </dgm:layoutNode>
    </dgm:forEach>
    <dgm:forEach name="Name34" axis="ch" ptType="node" st="4" cnt="1">
      <dgm:layoutNode name="vertSpace4">
        <dgm:alg type="sp"/>
        <dgm:shape xmlns:r="http://schemas.openxmlformats.org/officeDocument/2006/relationships" type="rect" r:blip="" hideGeom="1">
          <dgm:adjLst/>
        </dgm:shape>
        <dgm:presOf/>
        <dgm:constrLst/>
        <dgm:ruleLst/>
      </dgm:layoutNode>
      <dgm:layoutNode name="circle4" styleLbl="node1">
        <dgm:alg type="sp"/>
        <dgm:choose name="Name35">
          <dgm:if name="Name36" func="var" arg="dir" op="equ" val="norm">
            <dgm:shape xmlns:r="http://schemas.openxmlformats.org/officeDocument/2006/relationships" type="pie" r:blip="">
              <dgm:adjLst>
                <dgm:adj idx="1" val="90"/>
                <dgm:adj idx="2" val="270"/>
              </dgm:adjLst>
            </dgm:shape>
          </dgm:if>
          <dgm:else name="Name37">
            <dgm:shape xmlns:r="http://schemas.openxmlformats.org/officeDocument/2006/relationships" type="pie" r:blip="">
              <dgm:adjLst>
                <dgm:adj idx="1" val="270"/>
                <dgm:adj idx="2" val="90"/>
              </dgm:adjLst>
            </dgm:shape>
          </dgm:else>
        </dgm:choose>
        <dgm:presOf/>
        <dgm:constrLst/>
        <dgm:ruleLst/>
      </dgm:layoutNode>
      <dgm:layoutNode name="rect4" styleLbl="alignAcc1">
        <dgm:alg type="sp"/>
        <dgm:shape xmlns:r="http://schemas.openxmlformats.org/officeDocument/2006/relationships" type="rect" r:blip="">
          <dgm:adjLst/>
        </dgm:shape>
        <dgm:presOf axis="self"/>
        <dgm:constrLst/>
        <dgm:ruleLst/>
      </dgm:layoutNode>
    </dgm:forEach>
    <dgm:forEach name="Name38" axis="ch" ptType="node" st="5" cnt="1">
      <dgm:layoutNode name="vertSpace5">
        <dgm:alg type="sp"/>
        <dgm:shape xmlns:r="http://schemas.openxmlformats.org/officeDocument/2006/relationships" type="rect" r:blip="" hideGeom="1">
          <dgm:adjLst/>
        </dgm:shape>
        <dgm:presOf/>
        <dgm:constrLst/>
        <dgm:ruleLst/>
      </dgm:layoutNode>
      <dgm:layoutNode name="circle5" styleLbl="node1">
        <dgm:alg type="sp"/>
        <dgm:choose name="Name39">
          <dgm:if name="Name40" func="var" arg="dir" op="equ" val="norm">
            <dgm:shape xmlns:r="http://schemas.openxmlformats.org/officeDocument/2006/relationships" type="pie" r:blip="">
              <dgm:adjLst>
                <dgm:adj idx="1" val="90"/>
                <dgm:adj idx="2" val="270"/>
              </dgm:adjLst>
            </dgm:shape>
          </dgm:if>
          <dgm:else name="Name41">
            <dgm:shape xmlns:r="http://schemas.openxmlformats.org/officeDocument/2006/relationships" type="pie" r:blip="">
              <dgm:adjLst>
                <dgm:adj idx="1" val="270"/>
                <dgm:adj idx="2" val="90"/>
              </dgm:adjLst>
            </dgm:shape>
          </dgm:else>
        </dgm:choose>
        <dgm:presOf/>
        <dgm:constrLst/>
        <dgm:ruleLst/>
      </dgm:layoutNode>
      <dgm:layoutNode name="rect5" styleLbl="alignAcc1">
        <dgm:alg type="sp"/>
        <dgm:shape xmlns:r="http://schemas.openxmlformats.org/officeDocument/2006/relationships" type="rect" r:blip="">
          <dgm:adjLst/>
        </dgm:shape>
        <dgm:presOf axis="self"/>
        <dgm:constrLst/>
        <dgm:ruleLst/>
      </dgm:layoutNode>
    </dgm:forEach>
    <dgm:forEach name="Name42" axis="ch" ptType="node" st="6" cnt="1">
      <dgm:layoutNode name="vertSpace6">
        <dgm:alg type="sp"/>
        <dgm:shape xmlns:r="http://schemas.openxmlformats.org/officeDocument/2006/relationships" type="rect" r:blip="" hideGeom="1">
          <dgm:adjLst/>
        </dgm:shape>
        <dgm:presOf/>
        <dgm:constrLst/>
        <dgm:ruleLst/>
      </dgm:layoutNode>
      <dgm:layoutNode name="circle6" styleLbl="node1">
        <dgm:alg type="sp"/>
        <dgm:choose name="Name43">
          <dgm:if name="Name44" func="var" arg="dir" op="equ" val="norm">
            <dgm:shape xmlns:r="http://schemas.openxmlformats.org/officeDocument/2006/relationships" type="pie" r:blip="">
              <dgm:adjLst>
                <dgm:adj idx="1" val="90"/>
                <dgm:adj idx="2" val="270"/>
              </dgm:adjLst>
            </dgm:shape>
          </dgm:if>
          <dgm:else name="Name45">
            <dgm:shape xmlns:r="http://schemas.openxmlformats.org/officeDocument/2006/relationships" type="pie" r:blip="">
              <dgm:adjLst>
                <dgm:adj idx="1" val="270"/>
                <dgm:adj idx="2" val="90"/>
              </dgm:adjLst>
            </dgm:shape>
          </dgm:else>
        </dgm:choose>
        <dgm:presOf/>
        <dgm:constrLst/>
        <dgm:ruleLst/>
      </dgm:layoutNode>
      <dgm:layoutNode name="rect6" styleLbl="alignAcc1">
        <dgm:alg type="sp"/>
        <dgm:shape xmlns:r="http://schemas.openxmlformats.org/officeDocument/2006/relationships" type="rect" r:blip="">
          <dgm:adjLst/>
        </dgm:shape>
        <dgm:presOf axis="self"/>
        <dgm:constrLst/>
        <dgm:ruleLst/>
      </dgm:layoutNode>
    </dgm:forEach>
    <dgm:forEach name="Name46" axis="ch" ptType="node" st="7" cnt="1">
      <dgm:layoutNode name="vertSpace7">
        <dgm:alg type="sp"/>
        <dgm:shape xmlns:r="http://schemas.openxmlformats.org/officeDocument/2006/relationships" type="rect" r:blip="" hideGeom="1">
          <dgm:adjLst/>
        </dgm:shape>
        <dgm:presOf/>
        <dgm:constrLst/>
        <dgm:ruleLst/>
      </dgm:layoutNode>
      <dgm:layoutNode name="circle7" styleLbl="node1">
        <dgm:alg type="sp"/>
        <dgm:choose name="Name47">
          <dgm:if name="Name48" func="var" arg="dir" op="equ" val="norm">
            <dgm:shape xmlns:r="http://schemas.openxmlformats.org/officeDocument/2006/relationships" type="pie" r:blip="">
              <dgm:adjLst>
                <dgm:adj idx="1" val="90"/>
                <dgm:adj idx="2" val="270"/>
              </dgm:adjLst>
            </dgm:shape>
          </dgm:if>
          <dgm:else name="Name49">
            <dgm:shape xmlns:r="http://schemas.openxmlformats.org/officeDocument/2006/relationships" type="pie" r:blip="">
              <dgm:adjLst>
                <dgm:adj idx="1" val="270"/>
                <dgm:adj idx="2" val="90"/>
              </dgm:adjLst>
            </dgm:shape>
          </dgm:else>
        </dgm:choose>
        <dgm:presOf/>
        <dgm:constrLst/>
        <dgm:ruleLst/>
      </dgm:layoutNode>
      <dgm:layoutNode name="rect7" styleLbl="alignAcc1">
        <dgm:alg type="sp"/>
        <dgm:shape xmlns:r="http://schemas.openxmlformats.org/officeDocument/2006/relationships" type="rect" r:blip="">
          <dgm:adjLst/>
        </dgm:shape>
        <dgm:presOf axis="self"/>
        <dgm:constrLst/>
        <dgm:ruleLst/>
      </dgm:layoutNode>
    </dgm:forEach>
    <dgm:forEach name="Name50" axis="ch" ptType="node" cnt="1">
      <dgm:choose name="Name51">
        <dgm:if name="Name52" axis="root des" ptType="all node" func="maxDepth" op="gte" val="2">
          <dgm:layoutNode name="rect1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3">
          <dgm:layoutNode name="rect1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4" axis="ch" ptType="node" st="2" cnt="1">
      <dgm:choose name="Name55">
        <dgm:if name="Name56" axis="root des" ptType="all node" func="maxDepth" op="gte" val="2">
          <dgm:layoutNode name="rect2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2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7">
          <dgm:layoutNode name="rect2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8" axis="ch" ptType="node" st="3" cnt="1">
      <dgm:choose name="Name59">
        <dgm:if name="Name60" axis="root des" ptType="all node" func="maxDepth" op="gte" val="2">
          <dgm:layoutNode name="rect3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3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1">
          <dgm:layoutNode name="rect3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2" axis="ch" ptType="node" st="4" cnt="1">
      <dgm:choose name="Name63">
        <dgm:if name="Name64" axis="root des" ptType="all node" func="maxDepth" op="gte" val="2">
          <dgm:layoutNode name="rect4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4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5">
          <dgm:layoutNode name="rect4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6" axis="ch" ptType="node" st="5" cnt="1">
      <dgm:choose name="Name67">
        <dgm:if name="Name68" axis="root des" ptType="all node" func="maxDepth" op="gte" val="2">
          <dgm:layoutNode name="rect5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5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9">
          <dgm:layoutNode name="rect5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0" axis="ch" ptType="node" st="6" cnt="1">
      <dgm:choose name="Name71">
        <dgm:if name="Name72" axis="root des" ptType="all node" func="maxDepth" op="gte" val="2">
          <dgm:layoutNode name="rect6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6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3">
          <dgm:layoutNode name="rect6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4" axis="ch" ptType="node" st="7" cnt="1">
      <dgm:choose name="Name75">
        <dgm:if name="Name76" axis="root des" ptType="all node" func="maxDepth" op="gte" val="2">
          <dgm:layoutNode name="rect7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7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7">
          <dgm:layoutNode name="rect7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layoutNode>
</dgm:layoutDef>
</file>

<file path=ppt/diagrams/layout21.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target3">
  <dgm:title val=""/>
  <dgm:desc val=""/>
  <dgm:catLst>
    <dgm:cat type="relationship" pri="11000"/>
    <dgm:cat type="list" pri="22000"/>
    <dgm:cat type="convert"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tyleData>
  <dgm:clr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clrData>
  <dgm:layoutNode name="Name0">
    <dgm:varLst>
      <dgm:chMax val="7"/>
      <dgm:dir/>
      <dgm:animLvl val="lvl"/>
      <dgm:resizeHandles val="exact"/>
    </dgm:varLst>
    <dgm:alg type="composite"/>
    <dgm:shape xmlns:r="http://schemas.openxmlformats.org/officeDocument/2006/relationships" r:blip="">
      <dgm:adjLst/>
    </dgm:shape>
    <dgm:presOf/>
    <dgm:choose name="Name1">
      <dgm:if name="Name2" func="var" arg="dir" op="equ" val="norm">
        <dgm:choose name="Name3">
          <dgm:if name="Name4" axis="ch" ptType="node" func="cnt" op="equ" val="1">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rect1ParTx" refType="r" refFor="ch" refForName="space"/>
              <dgm:constr type="w" for="ch" forName="rect1ParTx" refType="w" refFor="ch" refForName="rect1" fact="0.5"/>
              <dgm:constr type="t" for="ch" forName="rect1ParTx" refType="t" refFor="ch" refForName="rect1"/>
              <dgm:constr type="b" for="ch" forName="rect1ParTx" refType="b" refFor="ch" refForName="rect1"/>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5" axis="ch" ptType="node" func="cnt" op="equ" val="2">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rect2ParTx" refType="r" refFor="ch" refForName="space"/>
              <dgm:constr type="w" for="ch" forName="rect2ParTx" refType="w" refFor="ch" refForName="rect2" fact="0.5"/>
              <dgm:constr type="t" for="ch" forName="rect2ParTx" refType="t" refFor="ch" refForName="rect2"/>
              <dgm:constr type="b" for="ch" forName="rect2ParTx" refType="b" refFor="ch" refForName="rect2"/>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b" refFor="ch" refForName="rect2"/>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6" axis="ch" ptType="node" func="cnt" op="equ" val="3">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rect3ParTx" refType="r" refFor="ch" refForName="space"/>
              <dgm:constr type="w" for="ch" forName="rect3ParTx" refType="w" refFor="ch" refForName="rect3" fact="0.5"/>
              <dgm:constr type="t" for="ch" forName="rect3ParTx" refType="t" refFor="ch" refForName="rect3"/>
              <dgm:constr type="b" for="ch" forName="rect3ParTx" refType="b" refFor="ch" refForName="rect3"/>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b" refFor="ch" refForName="rect3"/>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7" axis="ch" ptType="node" func="cnt" op="equ" val="4">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rect4ParTx" refType="r" refFor="ch" refForName="space"/>
              <dgm:constr type="w" for="ch" forName="rect4ParTx" refType="w" refFor="ch" refForName="rect4" fact="0.5"/>
              <dgm:constr type="t" for="ch" forName="rect4ParTx" refType="t" refFor="ch" refForName="rect4"/>
              <dgm:constr type="b" for="ch" forName="rect4ParTx" refType="b" refFor="ch" refForName="rect4"/>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b" refFor="ch" refForName="rect4"/>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8" axis="ch" ptType="node" func="cnt" op="equ" val="5">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rect5ParTx" refType="r" refFor="ch" refForName="space"/>
              <dgm:constr type="w" for="ch" forName="rect5ParTx" refType="w" refFor="ch" refForName="rect5" fact="0.5"/>
              <dgm:constr type="t" for="ch" forName="rect5ParTx" refType="t" refFor="ch" refForName="rect5"/>
              <dgm:constr type="b" for="ch" forName="rect5ParTx" refType="b" refFor="ch" refForName="rect5"/>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b" refFor="ch" refForName="rect5"/>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9" axis="ch" ptType="node" func="cnt" op="equ" val="6">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rect6ParTx" refType="r" refFor="ch" refForName="space"/>
              <dgm:constr type="w" for="ch" forName="rect6ParTx" refType="w" refFor="ch" refForName="rect6" fact="0.5"/>
              <dgm:constr type="t" for="ch" forName="rect6ParTx" refType="t" refFor="ch" refForName="rect6"/>
              <dgm:constr type="b" for="ch" forName="rect6ParTx" refType="b" refFor="ch" refForName="rect6"/>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b" refFor="ch" refForName="rect6"/>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10" axis="ch" ptType="node" func="cnt" op="gte" val="7">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l"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l" for="ch" forName="rect7" refType="r" refFor="ch" refForName="space"/>
              <dgm:constr type="r" for="ch" forName="rect7" refType="w"/>
              <dgm:constr type="h" for="ch" forName="rect7" refType="h" refFor="ch" refForName="circle7"/>
              <dgm:constr type="hOff" for="ch" forName="rect7" refType="hOff" refFor="ch" refForName="circle7"/>
              <dgm:constr type="b" for="ch" forName="rect7" refType="b" refFor="ch" refForName="circle7"/>
              <dgm:constr type="l" for="ch" forName="rect7ParTx" refType="r" refFor="ch" refForName="space"/>
              <dgm:constr type="w" for="ch" forName="rect7ParTx" refType="w" refFor="ch" refForName="rect7" fact="0.5"/>
              <dgm:constr type="t" for="ch" forName="rect7ParTx" refType="t" refFor="ch" refForName="rect7"/>
              <dgm:constr type="b" for="ch" forName="rect7ParTx" refType="b" refFor="ch" refForName="rect7"/>
              <dgm:constr type="l" for="ch" forName="rect7ChTx" refType="r" refFor="ch" refForName="rect7ParTx"/>
              <dgm:constr type="w" for="ch" forName="rect7ChTx" refType="w" refFor="ch" refForName="rect7ParTx"/>
              <dgm:constr type="t" for="ch" forName="rect7ChTx" refType="t" refFor="ch" refForName="rect7ParTx"/>
              <dgm:constr type="b" for="ch" forName="rect7ChTx" refType="b" refFor="ch" refForName="rect7ParTx"/>
              <dgm:constr type="l" for="ch" forName="rect7ParTxNoCh" refType="r" refFor="ch" refForName="space"/>
              <dgm:constr type="w" for="ch" forName="rect7ParTxNoCh" refType="w" refFor="ch" refForName="rect7"/>
              <dgm:constr type="t" for="ch" forName="rect7ParTxNoCh" refType="t" refFor="ch" refForName="rect7"/>
              <dgm:constr type="b" for="ch" forName="rect7ParTxNoCh" refType="b" refFor="ch" refForName="rect7"/>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l" for="ch" forName="rect6ParTx" refType="r" refFor="ch" refForName="space"/>
              <dgm:constr type="w" for="ch" forName="rect6ParTx" refType="w" refFor="ch" refForName="rect6" fact="0.5"/>
              <dgm:constr type="t" for="ch" forName="rect6ParTx" refType="t" refFor="ch" refForName="rect6"/>
              <dgm:constr type="b" for="ch" forName="rect6ParTx" refType="t" refFor="ch" refForName="rect7"/>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11">
            <dgm:constrLst/>
          </dgm:else>
        </dgm:choose>
      </dgm:if>
      <dgm:else name="Name12">
        <dgm:choose name="Name13">
          <dgm:if name="Name14" axis="ch" ptType="node" func="cnt" op="equ" val="1">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r" for="ch" forName="rect1ParTx" refType="l" refFor="ch" refForName="space"/>
              <dgm:constr type="w" for="ch" forName="rect1ParTx" refType="w" refFor="ch" refForName="rect1" fact="0.5"/>
              <dgm:constr type="t" for="ch" forName="rect1ParTx" refType="t" refFor="ch" refForName="rect1"/>
              <dgm:constr type="b" for="ch" forName="rect1ParTx" refType="b" refFor="ch" refForName="rect1"/>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15" axis="ch" ptType="node" func="cnt" op="equ" val="2">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r" for="ch" forName="rect2ParTx" refType="l" refFor="ch" refForName="space"/>
              <dgm:constr type="w" for="ch" forName="rect2ParTx" refType="w" refFor="ch" refForName="rect2" fact="0.5"/>
              <dgm:constr type="t" for="ch" forName="rect2ParTx" refType="t" refFor="ch" refForName="rect2"/>
              <dgm:constr type="b" for="ch" forName="rect2ParTx" refType="b" refFor="ch" refForName="rect2"/>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b" refFor="ch" refForName="rect2"/>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16" axis="ch" ptType="node" func="cnt" op="equ" val="3">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r" for="ch" forName="rect3ParTx" refType="l" refFor="ch" refForName="space"/>
              <dgm:constr type="w" for="ch" forName="rect3ParTx" refType="w" refFor="ch" refForName="rect3" fact="0.5"/>
              <dgm:constr type="t" for="ch" forName="rect3ParTx" refType="t" refFor="ch" refForName="rect3"/>
              <dgm:constr type="b" for="ch" forName="rect3ParTx" refType="b" refFor="ch" refForName="rect3"/>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b" refFor="ch" refForName="rect3"/>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17" axis="ch" ptType="node" func="cnt" op="equ" val="4">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r" for="ch" forName="rect4ParTx" refType="l" refFor="ch" refForName="space"/>
              <dgm:constr type="w" for="ch" forName="rect4ParTx" refType="w" refFor="ch" refForName="rect4" fact="0.5"/>
              <dgm:constr type="t" for="ch" forName="rect4ParTx" refType="t" refFor="ch" refForName="rect4"/>
              <dgm:constr type="b" for="ch" forName="rect4ParTx" refType="b" refFor="ch" refForName="rect4"/>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b" refFor="ch" refForName="rect4"/>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18" axis="ch" ptType="node" func="cnt" op="equ" val="5">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r" for="ch" forName="rect5ParTx" refType="l" refFor="ch" refForName="space"/>
              <dgm:constr type="w" for="ch" forName="rect5ParTx" refType="w" refFor="ch" refForName="rect5" fact="0.5"/>
              <dgm:constr type="t" for="ch" forName="rect5ParTx" refType="t" refFor="ch" refForName="rect5"/>
              <dgm:constr type="b" for="ch" forName="rect5ParTx" refType="b" refFor="ch" refForName="rect5"/>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b" refFor="ch" refForName="rect5"/>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19" axis="ch" ptType="node" func="cnt" op="equ" val="6">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r" for="ch" forName="rect6ParTx" refType="l" refFor="ch" refForName="space"/>
              <dgm:constr type="w" for="ch" forName="rect6ParTx" refType="w" refFor="ch" refForName="rect6" fact="0.5"/>
              <dgm:constr type="t" for="ch" forName="rect6ParTx" refType="t" refFor="ch" refForName="rect6"/>
              <dgm:constr type="b" for="ch" forName="rect6ParTx" refType="b" refFor="ch" refForName="rect6"/>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b" refFor="ch" refForName="rect6"/>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20" axis="ch" ptType="node" func="cnt" op="gte" val="7">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r"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r" for="ch" forName="rect7" refType="l" refFor="ch" refForName="space"/>
              <dgm:constr type="l" for="ch" forName="rect7"/>
              <dgm:constr type="h" for="ch" forName="rect7" refType="h" refFor="ch" refForName="circle7"/>
              <dgm:constr type="hOff" for="ch" forName="rect7" refType="hOff" refFor="ch" refForName="circle7"/>
              <dgm:constr type="b" for="ch" forName="rect7" refType="b" refFor="ch" refForName="circle7"/>
              <dgm:constr type="r" for="ch" forName="rect7ParTx" refType="l" refFor="ch" refForName="space"/>
              <dgm:constr type="w" for="ch" forName="rect7ParTx" refType="w" refFor="ch" refForName="rect7" fact="0.5"/>
              <dgm:constr type="t" for="ch" forName="rect7ParTx" refType="t" refFor="ch" refForName="rect7"/>
              <dgm:constr type="b" for="ch" forName="rect7ParTx" refType="b" refFor="ch" refForName="rect7"/>
              <dgm:constr type="r" for="ch" forName="rect7ChTx" refType="l" refFor="ch" refForName="rect7ParTx"/>
              <dgm:constr type="w" for="ch" forName="rect7ChTx" refType="w" refFor="ch" refForName="rect7ParTx"/>
              <dgm:constr type="t" for="ch" forName="rect7ChTx" refType="t" refFor="ch" refForName="rect7ParTx"/>
              <dgm:constr type="b" for="ch" forName="rect7ChTx" refType="b" refFor="ch" refForName="rect7ParTx"/>
              <dgm:constr type="r" for="ch" forName="rect7ParTxNoCh" refType="l" refFor="ch" refForName="space"/>
              <dgm:constr type="w" for="ch" forName="rect7ParTxNoCh" refType="w" refFor="ch" refForName="rect7"/>
              <dgm:constr type="t" for="ch" forName="rect7ParTxNoCh" refType="t" refFor="ch" refForName="rect7"/>
              <dgm:constr type="b" for="ch" forName="rect7ParTxNoCh" refType="b" refFor="ch" refForName="rect7"/>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r" for="ch" forName="rect6ParTx" refType="l" refFor="ch" refForName="space"/>
              <dgm:constr type="w" for="ch" forName="rect6ParTx" refType="w" refFor="ch" refForName="rect6" fact="0.5"/>
              <dgm:constr type="t" for="ch" forName="rect6ParTx" refType="t" refFor="ch" refForName="rect6"/>
              <dgm:constr type="b" for="ch" forName="rect6ParTx" refType="t" refFor="ch" refForName="rect7"/>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21">
            <dgm:constrLst/>
          </dgm:else>
        </dgm:choose>
      </dgm:else>
    </dgm:choose>
    <dgm:ruleLst/>
    <dgm:forEach name="Name22" axis="ch" ptType="node" cnt="1">
      <dgm:layoutNode name="circle1" styleLbl="node1">
        <dgm:alg type="sp"/>
        <dgm:choose name="Name23">
          <dgm:if name="Name24" func="var" arg="dir" op="equ" val="norm">
            <dgm:shape xmlns:r="http://schemas.openxmlformats.org/officeDocument/2006/relationships" type="pie" r:blip="">
              <dgm:adjLst>
                <dgm:adj idx="1" val="90"/>
                <dgm:adj idx="2" val="270"/>
              </dgm:adjLst>
            </dgm:shape>
          </dgm:if>
          <dgm:else name="Name25">
            <dgm:shape xmlns:r="http://schemas.openxmlformats.org/officeDocument/2006/relationships" type="pie" r:blip="">
              <dgm:adjLst>
                <dgm:adj idx="1" val="270"/>
                <dgm:adj idx="2" val="90"/>
              </dgm:adjLst>
            </dgm:shape>
          </dgm:else>
        </dgm:choose>
        <dgm:presOf/>
        <dgm:constrLst/>
        <dgm:ruleLst/>
      </dgm:layoutNode>
      <dgm:layoutNode name="space">
        <dgm:alg type="sp"/>
        <dgm:shape xmlns:r="http://schemas.openxmlformats.org/officeDocument/2006/relationships" r:blip="">
          <dgm:adjLst/>
        </dgm:shape>
        <dgm:presOf/>
        <dgm:constrLst/>
        <dgm:ruleLst/>
      </dgm:layoutNode>
      <dgm:layoutNode name="rect1" styleLbl="alignAcc1">
        <dgm:alg type="sp"/>
        <dgm:shape xmlns:r="http://schemas.openxmlformats.org/officeDocument/2006/relationships" type="rect" r:blip="">
          <dgm:adjLst/>
        </dgm:shape>
        <dgm:presOf axis="self"/>
        <dgm:constrLst/>
        <dgm:ruleLst/>
      </dgm:layoutNode>
    </dgm:forEach>
    <dgm:forEach name="Name26" axis="ch" ptType="node" st="2" cnt="1">
      <dgm:layoutNode name="vertSpace2">
        <dgm:alg type="sp"/>
        <dgm:shape xmlns:r="http://schemas.openxmlformats.org/officeDocument/2006/relationships" type="rect" r:blip="" hideGeom="1">
          <dgm:adjLst/>
        </dgm:shape>
        <dgm:presOf/>
        <dgm:constrLst/>
        <dgm:ruleLst/>
      </dgm:layoutNode>
      <dgm:layoutNode name="circle2" styleLbl="node1">
        <dgm:alg type="sp"/>
        <dgm:choose name="Name27">
          <dgm:if name="Name28" func="var" arg="dir" op="equ" val="norm">
            <dgm:shape xmlns:r="http://schemas.openxmlformats.org/officeDocument/2006/relationships" type="pie" r:blip="">
              <dgm:adjLst>
                <dgm:adj idx="1" val="90"/>
                <dgm:adj idx="2" val="270"/>
              </dgm:adjLst>
            </dgm:shape>
          </dgm:if>
          <dgm:else name="Name29">
            <dgm:shape xmlns:r="http://schemas.openxmlformats.org/officeDocument/2006/relationships" type="pie" r:blip="">
              <dgm:adjLst>
                <dgm:adj idx="1" val="270"/>
                <dgm:adj idx="2" val="90"/>
              </dgm:adjLst>
            </dgm:shape>
          </dgm:else>
        </dgm:choose>
        <dgm:presOf/>
        <dgm:constrLst/>
        <dgm:ruleLst/>
      </dgm:layoutNode>
      <dgm:layoutNode name="rect2" styleLbl="alignAcc1">
        <dgm:alg type="sp"/>
        <dgm:shape xmlns:r="http://schemas.openxmlformats.org/officeDocument/2006/relationships" type="rect" r:blip="">
          <dgm:adjLst/>
        </dgm:shape>
        <dgm:presOf axis="self"/>
        <dgm:constrLst/>
        <dgm:ruleLst/>
      </dgm:layoutNode>
    </dgm:forEach>
    <dgm:forEach name="Name30" axis="ch" ptType="node" st="3" cnt="1">
      <dgm:layoutNode name="vertSpace3">
        <dgm:alg type="sp"/>
        <dgm:shape xmlns:r="http://schemas.openxmlformats.org/officeDocument/2006/relationships" type="rect" r:blip="" hideGeom="1">
          <dgm:adjLst/>
        </dgm:shape>
        <dgm:presOf/>
        <dgm:constrLst/>
        <dgm:ruleLst/>
      </dgm:layoutNode>
      <dgm:layoutNode name="circle3" styleLbl="node1">
        <dgm:alg type="sp"/>
        <dgm:choose name="Name31">
          <dgm:if name="Name32" func="var" arg="dir" op="equ" val="norm">
            <dgm:shape xmlns:r="http://schemas.openxmlformats.org/officeDocument/2006/relationships" type="pie" r:blip="">
              <dgm:adjLst>
                <dgm:adj idx="1" val="90"/>
                <dgm:adj idx="2" val="270"/>
              </dgm:adjLst>
            </dgm:shape>
          </dgm:if>
          <dgm:else name="Name33">
            <dgm:shape xmlns:r="http://schemas.openxmlformats.org/officeDocument/2006/relationships" type="pie" r:blip="">
              <dgm:adjLst>
                <dgm:adj idx="1" val="270"/>
                <dgm:adj idx="2" val="90"/>
              </dgm:adjLst>
            </dgm:shape>
          </dgm:else>
        </dgm:choose>
        <dgm:presOf/>
        <dgm:constrLst/>
        <dgm:ruleLst/>
      </dgm:layoutNode>
      <dgm:layoutNode name="rect3" styleLbl="alignAcc1">
        <dgm:alg type="sp"/>
        <dgm:shape xmlns:r="http://schemas.openxmlformats.org/officeDocument/2006/relationships" type="rect" r:blip="">
          <dgm:adjLst/>
        </dgm:shape>
        <dgm:presOf axis="self"/>
        <dgm:constrLst/>
        <dgm:ruleLst/>
      </dgm:layoutNode>
    </dgm:forEach>
    <dgm:forEach name="Name34" axis="ch" ptType="node" st="4" cnt="1">
      <dgm:layoutNode name="vertSpace4">
        <dgm:alg type="sp"/>
        <dgm:shape xmlns:r="http://schemas.openxmlformats.org/officeDocument/2006/relationships" type="rect" r:blip="" hideGeom="1">
          <dgm:adjLst/>
        </dgm:shape>
        <dgm:presOf/>
        <dgm:constrLst/>
        <dgm:ruleLst/>
      </dgm:layoutNode>
      <dgm:layoutNode name="circle4" styleLbl="node1">
        <dgm:alg type="sp"/>
        <dgm:choose name="Name35">
          <dgm:if name="Name36" func="var" arg="dir" op="equ" val="norm">
            <dgm:shape xmlns:r="http://schemas.openxmlformats.org/officeDocument/2006/relationships" type="pie" r:blip="">
              <dgm:adjLst>
                <dgm:adj idx="1" val="90"/>
                <dgm:adj idx="2" val="270"/>
              </dgm:adjLst>
            </dgm:shape>
          </dgm:if>
          <dgm:else name="Name37">
            <dgm:shape xmlns:r="http://schemas.openxmlformats.org/officeDocument/2006/relationships" type="pie" r:blip="">
              <dgm:adjLst>
                <dgm:adj idx="1" val="270"/>
                <dgm:adj idx="2" val="90"/>
              </dgm:adjLst>
            </dgm:shape>
          </dgm:else>
        </dgm:choose>
        <dgm:presOf/>
        <dgm:constrLst/>
        <dgm:ruleLst/>
      </dgm:layoutNode>
      <dgm:layoutNode name="rect4" styleLbl="alignAcc1">
        <dgm:alg type="sp"/>
        <dgm:shape xmlns:r="http://schemas.openxmlformats.org/officeDocument/2006/relationships" type="rect" r:blip="">
          <dgm:adjLst/>
        </dgm:shape>
        <dgm:presOf axis="self"/>
        <dgm:constrLst/>
        <dgm:ruleLst/>
      </dgm:layoutNode>
    </dgm:forEach>
    <dgm:forEach name="Name38" axis="ch" ptType="node" st="5" cnt="1">
      <dgm:layoutNode name="vertSpace5">
        <dgm:alg type="sp"/>
        <dgm:shape xmlns:r="http://schemas.openxmlformats.org/officeDocument/2006/relationships" type="rect" r:blip="" hideGeom="1">
          <dgm:adjLst/>
        </dgm:shape>
        <dgm:presOf/>
        <dgm:constrLst/>
        <dgm:ruleLst/>
      </dgm:layoutNode>
      <dgm:layoutNode name="circle5" styleLbl="node1">
        <dgm:alg type="sp"/>
        <dgm:choose name="Name39">
          <dgm:if name="Name40" func="var" arg="dir" op="equ" val="norm">
            <dgm:shape xmlns:r="http://schemas.openxmlformats.org/officeDocument/2006/relationships" type="pie" r:blip="">
              <dgm:adjLst>
                <dgm:adj idx="1" val="90"/>
                <dgm:adj idx="2" val="270"/>
              </dgm:adjLst>
            </dgm:shape>
          </dgm:if>
          <dgm:else name="Name41">
            <dgm:shape xmlns:r="http://schemas.openxmlformats.org/officeDocument/2006/relationships" type="pie" r:blip="">
              <dgm:adjLst>
                <dgm:adj idx="1" val="270"/>
                <dgm:adj idx="2" val="90"/>
              </dgm:adjLst>
            </dgm:shape>
          </dgm:else>
        </dgm:choose>
        <dgm:presOf/>
        <dgm:constrLst/>
        <dgm:ruleLst/>
      </dgm:layoutNode>
      <dgm:layoutNode name="rect5" styleLbl="alignAcc1">
        <dgm:alg type="sp"/>
        <dgm:shape xmlns:r="http://schemas.openxmlformats.org/officeDocument/2006/relationships" type="rect" r:blip="">
          <dgm:adjLst/>
        </dgm:shape>
        <dgm:presOf axis="self"/>
        <dgm:constrLst/>
        <dgm:ruleLst/>
      </dgm:layoutNode>
    </dgm:forEach>
    <dgm:forEach name="Name42" axis="ch" ptType="node" st="6" cnt="1">
      <dgm:layoutNode name="vertSpace6">
        <dgm:alg type="sp"/>
        <dgm:shape xmlns:r="http://schemas.openxmlformats.org/officeDocument/2006/relationships" type="rect" r:blip="" hideGeom="1">
          <dgm:adjLst/>
        </dgm:shape>
        <dgm:presOf/>
        <dgm:constrLst/>
        <dgm:ruleLst/>
      </dgm:layoutNode>
      <dgm:layoutNode name="circle6" styleLbl="node1">
        <dgm:alg type="sp"/>
        <dgm:choose name="Name43">
          <dgm:if name="Name44" func="var" arg="dir" op="equ" val="norm">
            <dgm:shape xmlns:r="http://schemas.openxmlformats.org/officeDocument/2006/relationships" type="pie" r:blip="">
              <dgm:adjLst>
                <dgm:adj idx="1" val="90"/>
                <dgm:adj idx="2" val="270"/>
              </dgm:adjLst>
            </dgm:shape>
          </dgm:if>
          <dgm:else name="Name45">
            <dgm:shape xmlns:r="http://schemas.openxmlformats.org/officeDocument/2006/relationships" type="pie" r:blip="">
              <dgm:adjLst>
                <dgm:adj idx="1" val="270"/>
                <dgm:adj idx="2" val="90"/>
              </dgm:adjLst>
            </dgm:shape>
          </dgm:else>
        </dgm:choose>
        <dgm:presOf/>
        <dgm:constrLst/>
        <dgm:ruleLst/>
      </dgm:layoutNode>
      <dgm:layoutNode name="rect6" styleLbl="alignAcc1">
        <dgm:alg type="sp"/>
        <dgm:shape xmlns:r="http://schemas.openxmlformats.org/officeDocument/2006/relationships" type="rect" r:blip="">
          <dgm:adjLst/>
        </dgm:shape>
        <dgm:presOf axis="self"/>
        <dgm:constrLst/>
        <dgm:ruleLst/>
      </dgm:layoutNode>
    </dgm:forEach>
    <dgm:forEach name="Name46" axis="ch" ptType="node" st="7" cnt="1">
      <dgm:layoutNode name="vertSpace7">
        <dgm:alg type="sp"/>
        <dgm:shape xmlns:r="http://schemas.openxmlformats.org/officeDocument/2006/relationships" type="rect" r:blip="" hideGeom="1">
          <dgm:adjLst/>
        </dgm:shape>
        <dgm:presOf/>
        <dgm:constrLst/>
        <dgm:ruleLst/>
      </dgm:layoutNode>
      <dgm:layoutNode name="circle7" styleLbl="node1">
        <dgm:alg type="sp"/>
        <dgm:choose name="Name47">
          <dgm:if name="Name48" func="var" arg="dir" op="equ" val="norm">
            <dgm:shape xmlns:r="http://schemas.openxmlformats.org/officeDocument/2006/relationships" type="pie" r:blip="">
              <dgm:adjLst>
                <dgm:adj idx="1" val="90"/>
                <dgm:adj idx="2" val="270"/>
              </dgm:adjLst>
            </dgm:shape>
          </dgm:if>
          <dgm:else name="Name49">
            <dgm:shape xmlns:r="http://schemas.openxmlformats.org/officeDocument/2006/relationships" type="pie" r:blip="">
              <dgm:adjLst>
                <dgm:adj idx="1" val="270"/>
                <dgm:adj idx="2" val="90"/>
              </dgm:adjLst>
            </dgm:shape>
          </dgm:else>
        </dgm:choose>
        <dgm:presOf/>
        <dgm:constrLst/>
        <dgm:ruleLst/>
      </dgm:layoutNode>
      <dgm:layoutNode name="rect7" styleLbl="alignAcc1">
        <dgm:alg type="sp"/>
        <dgm:shape xmlns:r="http://schemas.openxmlformats.org/officeDocument/2006/relationships" type="rect" r:blip="">
          <dgm:adjLst/>
        </dgm:shape>
        <dgm:presOf axis="self"/>
        <dgm:constrLst/>
        <dgm:ruleLst/>
      </dgm:layoutNode>
    </dgm:forEach>
    <dgm:forEach name="Name50" axis="ch" ptType="node" cnt="1">
      <dgm:choose name="Name51">
        <dgm:if name="Name52" axis="root des" ptType="all node" func="maxDepth" op="gte" val="2">
          <dgm:layoutNode name="rect1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3">
          <dgm:layoutNode name="rect1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4" axis="ch" ptType="node" st="2" cnt="1">
      <dgm:choose name="Name55">
        <dgm:if name="Name56" axis="root des" ptType="all node" func="maxDepth" op="gte" val="2">
          <dgm:layoutNode name="rect2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2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7">
          <dgm:layoutNode name="rect2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8" axis="ch" ptType="node" st="3" cnt="1">
      <dgm:choose name="Name59">
        <dgm:if name="Name60" axis="root des" ptType="all node" func="maxDepth" op="gte" val="2">
          <dgm:layoutNode name="rect3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3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1">
          <dgm:layoutNode name="rect3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2" axis="ch" ptType="node" st="4" cnt="1">
      <dgm:choose name="Name63">
        <dgm:if name="Name64" axis="root des" ptType="all node" func="maxDepth" op="gte" val="2">
          <dgm:layoutNode name="rect4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4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5">
          <dgm:layoutNode name="rect4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6" axis="ch" ptType="node" st="5" cnt="1">
      <dgm:choose name="Name67">
        <dgm:if name="Name68" axis="root des" ptType="all node" func="maxDepth" op="gte" val="2">
          <dgm:layoutNode name="rect5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5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9">
          <dgm:layoutNode name="rect5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0" axis="ch" ptType="node" st="6" cnt="1">
      <dgm:choose name="Name71">
        <dgm:if name="Name72" axis="root des" ptType="all node" func="maxDepth" op="gte" val="2">
          <dgm:layoutNode name="rect6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6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3">
          <dgm:layoutNode name="rect6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4" axis="ch" ptType="node" st="7" cnt="1">
      <dgm:choose name="Name75">
        <dgm:if name="Name76" axis="root des" ptType="all node" func="maxDepth" op="gte" val="2">
          <dgm:layoutNode name="rect7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7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7">
          <dgm:layoutNode name="rect7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6.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7.xml><?xml version="1.0" encoding="utf-8"?>
<dgm:layoutDef xmlns:dgm="http://schemas.openxmlformats.org/drawingml/2006/diagram" xmlns:a="http://schemas.openxmlformats.org/drawingml/2006/main" uniqueId="urn:microsoft.com/office/officeart/2005/8/layout/target3">
  <dgm:title val=""/>
  <dgm:desc val=""/>
  <dgm:catLst>
    <dgm:cat type="relationship" pri="11000"/>
    <dgm:cat type="list" pri="22000"/>
    <dgm:cat type="convert"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tyleData>
  <dgm:clr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clrData>
  <dgm:layoutNode name="Name0">
    <dgm:varLst>
      <dgm:chMax val="7"/>
      <dgm:dir/>
      <dgm:animLvl val="lvl"/>
      <dgm:resizeHandles val="exact"/>
    </dgm:varLst>
    <dgm:alg type="composite"/>
    <dgm:shape xmlns:r="http://schemas.openxmlformats.org/officeDocument/2006/relationships" r:blip="">
      <dgm:adjLst/>
    </dgm:shape>
    <dgm:presOf/>
    <dgm:choose name="Name1">
      <dgm:if name="Name2" func="var" arg="dir" op="equ" val="norm">
        <dgm:choose name="Name3">
          <dgm:if name="Name4" axis="ch" ptType="node" func="cnt" op="equ" val="1">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rect1ParTx" refType="r" refFor="ch" refForName="space"/>
              <dgm:constr type="w" for="ch" forName="rect1ParTx" refType="w" refFor="ch" refForName="rect1" fact="0.5"/>
              <dgm:constr type="t" for="ch" forName="rect1ParTx" refType="t" refFor="ch" refForName="rect1"/>
              <dgm:constr type="b" for="ch" forName="rect1ParTx" refType="b" refFor="ch" refForName="rect1"/>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5" axis="ch" ptType="node" func="cnt" op="equ" val="2">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rect2ParTx" refType="r" refFor="ch" refForName="space"/>
              <dgm:constr type="w" for="ch" forName="rect2ParTx" refType="w" refFor="ch" refForName="rect2" fact="0.5"/>
              <dgm:constr type="t" for="ch" forName="rect2ParTx" refType="t" refFor="ch" refForName="rect2"/>
              <dgm:constr type="b" for="ch" forName="rect2ParTx" refType="b" refFor="ch" refForName="rect2"/>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b" refFor="ch" refForName="rect2"/>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6" axis="ch" ptType="node" func="cnt" op="equ" val="3">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rect3ParTx" refType="r" refFor="ch" refForName="space"/>
              <dgm:constr type="w" for="ch" forName="rect3ParTx" refType="w" refFor="ch" refForName="rect3" fact="0.5"/>
              <dgm:constr type="t" for="ch" forName="rect3ParTx" refType="t" refFor="ch" refForName="rect3"/>
              <dgm:constr type="b" for="ch" forName="rect3ParTx" refType="b" refFor="ch" refForName="rect3"/>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b" refFor="ch" refForName="rect3"/>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7" axis="ch" ptType="node" func="cnt" op="equ" val="4">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rect4ParTx" refType="r" refFor="ch" refForName="space"/>
              <dgm:constr type="w" for="ch" forName="rect4ParTx" refType="w" refFor="ch" refForName="rect4" fact="0.5"/>
              <dgm:constr type="t" for="ch" forName="rect4ParTx" refType="t" refFor="ch" refForName="rect4"/>
              <dgm:constr type="b" for="ch" forName="rect4ParTx" refType="b" refFor="ch" refForName="rect4"/>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b" refFor="ch" refForName="rect4"/>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8" axis="ch" ptType="node" func="cnt" op="equ" val="5">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rect5ParTx" refType="r" refFor="ch" refForName="space"/>
              <dgm:constr type="w" for="ch" forName="rect5ParTx" refType="w" refFor="ch" refForName="rect5" fact="0.5"/>
              <dgm:constr type="t" for="ch" forName="rect5ParTx" refType="t" refFor="ch" refForName="rect5"/>
              <dgm:constr type="b" for="ch" forName="rect5ParTx" refType="b" refFor="ch" refForName="rect5"/>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b" refFor="ch" refForName="rect5"/>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9" axis="ch" ptType="node" func="cnt" op="equ" val="6">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rect6ParTx" refType="r" refFor="ch" refForName="space"/>
              <dgm:constr type="w" for="ch" forName="rect6ParTx" refType="w" refFor="ch" refForName="rect6" fact="0.5"/>
              <dgm:constr type="t" for="ch" forName="rect6ParTx" refType="t" refFor="ch" refForName="rect6"/>
              <dgm:constr type="b" for="ch" forName="rect6ParTx" refType="b" refFor="ch" refForName="rect6"/>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b" refFor="ch" refForName="rect6"/>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10" axis="ch" ptType="node" func="cnt" op="gte" val="7">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l"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l" for="ch" forName="rect7" refType="r" refFor="ch" refForName="space"/>
              <dgm:constr type="r" for="ch" forName="rect7" refType="w"/>
              <dgm:constr type="h" for="ch" forName="rect7" refType="h" refFor="ch" refForName="circle7"/>
              <dgm:constr type="hOff" for="ch" forName="rect7" refType="hOff" refFor="ch" refForName="circle7"/>
              <dgm:constr type="b" for="ch" forName="rect7" refType="b" refFor="ch" refForName="circle7"/>
              <dgm:constr type="l" for="ch" forName="rect7ParTx" refType="r" refFor="ch" refForName="space"/>
              <dgm:constr type="w" for="ch" forName="rect7ParTx" refType="w" refFor="ch" refForName="rect7" fact="0.5"/>
              <dgm:constr type="t" for="ch" forName="rect7ParTx" refType="t" refFor="ch" refForName="rect7"/>
              <dgm:constr type="b" for="ch" forName="rect7ParTx" refType="b" refFor="ch" refForName="rect7"/>
              <dgm:constr type="l" for="ch" forName="rect7ChTx" refType="r" refFor="ch" refForName="rect7ParTx"/>
              <dgm:constr type="w" for="ch" forName="rect7ChTx" refType="w" refFor="ch" refForName="rect7ParTx"/>
              <dgm:constr type="t" for="ch" forName="rect7ChTx" refType="t" refFor="ch" refForName="rect7ParTx"/>
              <dgm:constr type="b" for="ch" forName="rect7ChTx" refType="b" refFor="ch" refForName="rect7ParTx"/>
              <dgm:constr type="l" for="ch" forName="rect7ParTxNoCh" refType="r" refFor="ch" refForName="space"/>
              <dgm:constr type="w" for="ch" forName="rect7ParTxNoCh" refType="w" refFor="ch" refForName="rect7"/>
              <dgm:constr type="t" for="ch" forName="rect7ParTxNoCh" refType="t" refFor="ch" refForName="rect7"/>
              <dgm:constr type="b" for="ch" forName="rect7ParTxNoCh" refType="b" refFor="ch" refForName="rect7"/>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l" for="ch" forName="rect6ParTx" refType="r" refFor="ch" refForName="space"/>
              <dgm:constr type="w" for="ch" forName="rect6ParTx" refType="w" refFor="ch" refForName="rect6" fact="0.5"/>
              <dgm:constr type="t" for="ch" forName="rect6ParTx" refType="t" refFor="ch" refForName="rect6"/>
              <dgm:constr type="b" for="ch" forName="rect6ParTx" refType="t" refFor="ch" refForName="rect7"/>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11">
            <dgm:constrLst/>
          </dgm:else>
        </dgm:choose>
      </dgm:if>
      <dgm:else name="Name12">
        <dgm:choose name="Name13">
          <dgm:if name="Name14" axis="ch" ptType="node" func="cnt" op="equ" val="1">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r" for="ch" forName="rect1ParTx" refType="l" refFor="ch" refForName="space"/>
              <dgm:constr type="w" for="ch" forName="rect1ParTx" refType="w" refFor="ch" refForName="rect1" fact="0.5"/>
              <dgm:constr type="t" for="ch" forName="rect1ParTx" refType="t" refFor="ch" refForName="rect1"/>
              <dgm:constr type="b" for="ch" forName="rect1ParTx" refType="b" refFor="ch" refForName="rect1"/>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15" axis="ch" ptType="node" func="cnt" op="equ" val="2">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r" for="ch" forName="rect2ParTx" refType="l" refFor="ch" refForName="space"/>
              <dgm:constr type="w" for="ch" forName="rect2ParTx" refType="w" refFor="ch" refForName="rect2" fact="0.5"/>
              <dgm:constr type="t" for="ch" forName="rect2ParTx" refType="t" refFor="ch" refForName="rect2"/>
              <dgm:constr type="b" for="ch" forName="rect2ParTx" refType="b" refFor="ch" refForName="rect2"/>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b" refFor="ch" refForName="rect2"/>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16" axis="ch" ptType="node" func="cnt" op="equ" val="3">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r" for="ch" forName="rect3ParTx" refType="l" refFor="ch" refForName="space"/>
              <dgm:constr type="w" for="ch" forName="rect3ParTx" refType="w" refFor="ch" refForName="rect3" fact="0.5"/>
              <dgm:constr type="t" for="ch" forName="rect3ParTx" refType="t" refFor="ch" refForName="rect3"/>
              <dgm:constr type="b" for="ch" forName="rect3ParTx" refType="b" refFor="ch" refForName="rect3"/>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b" refFor="ch" refForName="rect3"/>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17" axis="ch" ptType="node" func="cnt" op="equ" val="4">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r" for="ch" forName="rect4ParTx" refType="l" refFor="ch" refForName="space"/>
              <dgm:constr type="w" for="ch" forName="rect4ParTx" refType="w" refFor="ch" refForName="rect4" fact="0.5"/>
              <dgm:constr type="t" for="ch" forName="rect4ParTx" refType="t" refFor="ch" refForName="rect4"/>
              <dgm:constr type="b" for="ch" forName="rect4ParTx" refType="b" refFor="ch" refForName="rect4"/>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b" refFor="ch" refForName="rect4"/>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18" axis="ch" ptType="node" func="cnt" op="equ" val="5">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r" for="ch" forName="rect5ParTx" refType="l" refFor="ch" refForName="space"/>
              <dgm:constr type="w" for="ch" forName="rect5ParTx" refType="w" refFor="ch" refForName="rect5" fact="0.5"/>
              <dgm:constr type="t" for="ch" forName="rect5ParTx" refType="t" refFor="ch" refForName="rect5"/>
              <dgm:constr type="b" for="ch" forName="rect5ParTx" refType="b" refFor="ch" refForName="rect5"/>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b" refFor="ch" refForName="rect5"/>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19" axis="ch" ptType="node" func="cnt" op="equ" val="6">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r" for="ch" forName="rect6ParTx" refType="l" refFor="ch" refForName="space"/>
              <dgm:constr type="w" for="ch" forName="rect6ParTx" refType="w" refFor="ch" refForName="rect6" fact="0.5"/>
              <dgm:constr type="t" for="ch" forName="rect6ParTx" refType="t" refFor="ch" refForName="rect6"/>
              <dgm:constr type="b" for="ch" forName="rect6ParTx" refType="b" refFor="ch" refForName="rect6"/>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b" refFor="ch" refForName="rect6"/>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20" axis="ch" ptType="node" func="cnt" op="gte" val="7">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r"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r" for="ch" forName="rect7" refType="l" refFor="ch" refForName="space"/>
              <dgm:constr type="l" for="ch" forName="rect7"/>
              <dgm:constr type="h" for="ch" forName="rect7" refType="h" refFor="ch" refForName="circle7"/>
              <dgm:constr type="hOff" for="ch" forName="rect7" refType="hOff" refFor="ch" refForName="circle7"/>
              <dgm:constr type="b" for="ch" forName="rect7" refType="b" refFor="ch" refForName="circle7"/>
              <dgm:constr type="r" for="ch" forName="rect7ParTx" refType="l" refFor="ch" refForName="space"/>
              <dgm:constr type="w" for="ch" forName="rect7ParTx" refType="w" refFor="ch" refForName="rect7" fact="0.5"/>
              <dgm:constr type="t" for="ch" forName="rect7ParTx" refType="t" refFor="ch" refForName="rect7"/>
              <dgm:constr type="b" for="ch" forName="rect7ParTx" refType="b" refFor="ch" refForName="rect7"/>
              <dgm:constr type="r" for="ch" forName="rect7ChTx" refType="l" refFor="ch" refForName="rect7ParTx"/>
              <dgm:constr type="w" for="ch" forName="rect7ChTx" refType="w" refFor="ch" refForName="rect7ParTx"/>
              <dgm:constr type="t" for="ch" forName="rect7ChTx" refType="t" refFor="ch" refForName="rect7ParTx"/>
              <dgm:constr type="b" for="ch" forName="rect7ChTx" refType="b" refFor="ch" refForName="rect7ParTx"/>
              <dgm:constr type="r" for="ch" forName="rect7ParTxNoCh" refType="l" refFor="ch" refForName="space"/>
              <dgm:constr type="w" for="ch" forName="rect7ParTxNoCh" refType="w" refFor="ch" refForName="rect7"/>
              <dgm:constr type="t" for="ch" forName="rect7ParTxNoCh" refType="t" refFor="ch" refForName="rect7"/>
              <dgm:constr type="b" for="ch" forName="rect7ParTxNoCh" refType="b" refFor="ch" refForName="rect7"/>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r" for="ch" forName="rect6ParTx" refType="l" refFor="ch" refForName="space"/>
              <dgm:constr type="w" for="ch" forName="rect6ParTx" refType="w" refFor="ch" refForName="rect6" fact="0.5"/>
              <dgm:constr type="t" for="ch" forName="rect6ParTx" refType="t" refFor="ch" refForName="rect6"/>
              <dgm:constr type="b" for="ch" forName="rect6ParTx" refType="t" refFor="ch" refForName="rect7"/>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21">
            <dgm:constrLst/>
          </dgm:else>
        </dgm:choose>
      </dgm:else>
    </dgm:choose>
    <dgm:ruleLst/>
    <dgm:forEach name="Name22" axis="ch" ptType="node" cnt="1">
      <dgm:layoutNode name="circle1" styleLbl="node1">
        <dgm:alg type="sp"/>
        <dgm:choose name="Name23">
          <dgm:if name="Name24" func="var" arg="dir" op="equ" val="norm">
            <dgm:shape xmlns:r="http://schemas.openxmlformats.org/officeDocument/2006/relationships" type="pie" r:blip="">
              <dgm:adjLst>
                <dgm:adj idx="1" val="90"/>
                <dgm:adj idx="2" val="270"/>
              </dgm:adjLst>
            </dgm:shape>
          </dgm:if>
          <dgm:else name="Name25">
            <dgm:shape xmlns:r="http://schemas.openxmlformats.org/officeDocument/2006/relationships" type="pie" r:blip="">
              <dgm:adjLst>
                <dgm:adj idx="1" val="270"/>
                <dgm:adj idx="2" val="90"/>
              </dgm:adjLst>
            </dgm:shape>
          </dgm:else>
        </dgm:choose>
        <dgm:presOf/>
        <dgm:constrLst/>
        <dgm:ruleLst/>
      </dgm:layoutNode>
      <dgm:layoutNode name="space">
        <dgm:alg type="sp"/>
        <dgm:shape xmlns:r="http://schemas.openxmlformats.org/officeDocument/2006/relationships" r:blip="">
          <dgm:adjLst/>
        </dgm:shape>
        <dgm:presOf/>
        <dgm:constrLst/>
        <dgm:ruleLst/>
      </dgm:layoutNode>
      <dgm:layoutNode name="rect1" styleLbl="alignAcc1">
        <dgm:alg type="sp"/>
        <dgm:shape xmlns:r="http://schemas.openxmlformats.org/officeDocument/2006/relationships" type="rect" r:blip="">
          <dgm:adjLst/>
        </dgm:shape>
        <dgm:presOf axis="self"/>
        <dgm:constrLst/>
        <dgm:ruleLst/>
      </dgm:layoutNode>
    </dgm:forEach>
    <dgm:forEach name="Name26" axis="ch" ptType="node" st="2" cnt="1">
      <dgm:layoutNode name="vertSpace2">
        <dgm:alg type="sp"/>
        <dgm:shape xmlns:r="http://schemas.openxmlformats.org/officeDocument/2006/relationships" type="rect" r:blip="" hideGeom="1">
          <dgm:adjLst/>
        </dgm:shape>
        <dgm:presOf/>
        <dgm:constrLst/>
        <dgm:ruleLst/>
      </dgm:layoutNode>
      <dgm:layoutNode name="circle2" styleLbl="node1">
        <dgm:alg type="sp"/>
        <dgm:choose name="Name27">
          <dgm:if name="Name28" func="var" arg="dir" op="equ" val="norm">
            <dgm:shape xmlns:r="http://schemas.openxmlformats.org/officeDocument/2006/relationships" type="pie" r:blip="">
              <dgm:adjLst>
                <dgm:adj idx="1" val="90"/>
                <dgm:adj idx="2" val="270"/>
              </dgm:adjLst>
            </dgm:shape>
          </dgm:if>
          <dgm:else name="Name29">
            <dgm:shape xmlns:r="http://schemas.openxmlformats.org/officeDocument/2006/relationships" type="pie" r:blip="">
              <dgm:adjLst>
                <dgm:adj idx="1" val="270"/>
                <dgm:adj idx="2" val="90"/>
              </dgm:adjLst>
            </dgm:shape>
          </dgm:else>
        </dgm:choose>
        <dgm:presOf/>
        <dgm:constrLst/>
        <dgm:ruleLst/>
      </dgm:layoutNode>
      <dgm:layoutNode name="rect2" styleLbl="alignAcc1">
        <dgm:alg type="sp"/>
        <dgm:shape xmlns:r="http://schemas.openxmlformats.org/officeDocument/2006/relationships" type="rect" r:blip="">
          <dgm:adjLst/>
        </dgm:shape>
        <dgm:presOf axis="self"/>
        <dgm:constrLst/>
        <dgm:ruleLst/>
      </dgm:layoutNode>
    </dgm:forEach>
    <dgm:forEach name="Name30" axis="ch" ptType="node" st="3" cnt="1">
      <dgm:layoutNode name="vertSpace3">
        <dgm:alg type="sp"/>
        <dgm:shape xmlns:r="http://schemas.openxmlformats.org/officeDocument/2006/relationships" type="rect" r:blip="" hideGeom="1">
          <dgm:adjLst/>
        </dgm:shape>
        <dgm:presOf/>
        <dgm:constrLst/>
        <dgm:ruleLst/>
      </dgm:layoutNode>
      <dgm:layoutNode name="circle3" styleLbl="node1">
        <dgm:alg type="sp"/>
        <dgm:choose name="Name31">
          <dgm:if name="Name32" func="var" arg="dir" op="equ" val="norm">
            <dgm:shape xmlns:r="http://schemas.openxmlformats.org/officeDocument/2006/relationships" type="pie" r:blip="">
              <dgm:adjLst>
                <dgm:adj idx="1" val="90"/>
                <dgm:adj idx="2" val="270"/>
              </dgm:adjLst>
            </dgm:shape>
          </dgm:if>
          <dgm:else name="Name33">
            <dgm:shape xmlns:r="http://schemas.openxmlformats.org/officeDocument/2006/relationships" type="pie" r:blip="">
              <dgm:adjLst>
                <dgm:adj idx="1" val="270"/>
                <dgm:adj idx="2" val="90"/>
              </dgm:adjLst>
            </dgm:shape>
          </dgm:else>
        </dgm:choose>
        <dgm:presOf/>
        <dgm:constrLst/>
        <dgm:ruleLst/>
      </dgm:layoutNode>
      <dgm:layoutNode name="rect3" styleLbl="alignAcc1">
        <dgm:alg type="sp"/>
        <dgm:shape xmlns:r="http://schemas.openxmlformats.org/officeDocument/2006/relationships" type="rect" r:blip="">
          <dgm:adjLst/>
        </dgm:shape>
        <dgm:presOf axis="self"/>
        <dgm:constrLst/>
        <dgm:ruleLst/>
      </dgm:layoutNode>
    </dgm:forEach>
    <dgm:forEach name="Name34" axis="ch" ptType="node" st="4" cnt="1">
      <dgm:layoutNode name="vertSpace4">
        <dgm:alg type="sp"/>
        <dgm:shape xmlns:r="http://schemas.openxmlformats.org/officeDocument/2006/relationships" type="rect" r:blip="" hideGeom="1">
          <dgm:adjLst/>
        </dgm:shape>
        <dgm:presOf/>
        <dgm:constrLst/>
        <dgm:ruleLst/>
      </dgm:layoutNode>
      <dgm:layoutNode name="circle4" styleLbl="node1">
        <dgm:alg type="sp"/>
        <dgm:choose name="Name35">
          <dgm:if name="Name36" func="var" arg="dir" op="equ" val="norm">
            <dgm:shape xmlns:r="http://schemas.openxmlformats.org/officeDocument/2006/relationships" type="pie" r:blip="">
              <dgm:adjLst>
                <dgm:adj idx="1" val="90"/>
                <dgm:adj idx="2" val="270"/>
              </dgm:adjLst>
            </dgm:shape>
          </dgm:if>
          <dgm:else name="Name37">
            <dgm:shape xmlns:r="http://schemas.openxmlformats.org/officeDocument/2006/relationships" type="pie" r:blip="">
              <dgm:adjLst>
                <dgm:adj idx="1" val="270"/>
                <dgm:adj idx="2" val="90"/>
              </dgm:adjLst>
            </dgm:shape>
          </dgm:else>
        </dgm:choose>
        <dgm:presOf/>
        <dgm:constrLst/>
        <dgm:ruleLst/>
      </dgm:layoutNode>
      <dgm:layoutNode name="rect4" styleLbl="alignAcc1">
        <dgm:alg type="sp"/>
        <dgm:shape xmlns:r="http://schemas.openxmlformats.org/officeDocument/2006/relationships" type="rect" r:blip="">
          <dgm:adjLst/>
        </dgm:shape>
        <dgm:presOf axis="self"/>
        <dgm:constrLst/>
        <dgm:ruleLst/>
      </dgm:layoutNode>
    </dgm:forEach>
    <dgm:forEach name="Name38" axis="ch" ptType="node" st="5" cnt="1">
      <dgm:layoutNode name="vertSpace5">
        <dgm:alg type="sp"/>
        <dgm:shape xmlns:r="http://schemas.openxmlformats.org/officeDocument/2006/relationships" type="rect" r:blip="" hideGeom="1">
          <dgm:adjLst/>
        </dgm:shape>
        <dgm:presOf/>
        <dgm:constrLst/>
        <dgm:ruleLst/>
      </dgm:layoutNode>
      <dgm:layoutNode name="circle5" styleLbl="node1">
        <dgm:alg type="sp"/>
        <dgm:choose name="Name39">
          <dgm:if name="Name40" func="var" arg="dir" op="equ" val="norm">
            <dgm:shape xmlns:r="http://schemas.openxmlformats.org/officeDocument/2006/relationships" type="pie" r:blip="">
              <dgm:adjLst>
                <dgm:adj idx="1" val="90"/>
                <dgm:adj idx="2" val="270"/>
              </dgm:adjLst>
            </dgm:shape>
          </dgm:if>
          <dgm:else name="Name41">
            <dgm:shape xmlns:r="http://schemas.openxmlformats.org/officeDocument/2006/relationships" type="pie" r:blip="">
              <dgm:adjLst>
                <dgm:adj idx="1" val="270"/>
                <dgm:adj idx="2" val="90"/>
              </dgm:adjLst>
            </dgm:shape>
          </dgm:else>
        </dgm:choose>
        <dgm:presOf/>
        <dgm:constrLst/>
        <dgm:ruleLst/>
      </dgm:layoutNode>
      <dgm:layoutNode name="rect5" styleLbl="alignAcc1">
        <dgm:alg type="sp"/>
        <dgm:shape xmlns:r="http://schemas.openxmlformats.org/officeDocument/2006/relationships" type="rect" r:blip="">
          <dgm:adjLst/>
        </dgm:shape>
        <dgm:presOf axis="self"/>
        <dgm:constrLst/>
        <dgm:ruleLst/>
      </dgm:layoutNode>
    </dgm:forEach>
    <dgm:forEach name="Name42" axis="ch" ptType="node" st="6" cnt="1">
      <dgm:layoutNode name="vertSpace6">
        <dgm:alg type="sp"/>
        <dgm:shape xmlns:r="http://schemas.openxmlformats.org/officeDocument/2006/relationships" type="rect" r:blip="" hideGeom="1">
          <dgm:adjLst/>
        </dgm:shape>
        <dgm:presOf/>
        <dgm:constrLst/>
        <dgm:ruleLst/>
      </dgm:layoutNode>
      <dgm:layoutNode name="circle6" styleLbl="node1">
        <dgm:alg type="sp"/>
        <dgm:choose name="Name43">
          <dgm:if name="Name44" func="var" arg="dir" op="equ" val="norm">
            <dgm:shape xmlns:r="http://schemas.openxmlformats.org/officeDocument/2006/relationships" type="pie" r:blip="">
              <dgm:adjLst>
                <dgm:adj idx="1" val="90"/>
                <dgm:adj idx="2" val="270"/>
              </dgm:adjLst>
            </dgm:shape>
          </dgm:if>
          <dgm:else name="Name45">
            <dgm:shape xmlns:r="http://schemas.openxmlformats.org/officeDocument/2006/relationships" type="pie" r:blip="">
              <dgm:adjLst>
                <dgm:adj idx="1" val="270"/>
                <dgm:adj idx="2" val="90"/>
              </dgm:adjLst>
            </dgm:shape>
          </dgm:else>
        </dgm:choose>
        <dgm:presOf/>
        <dgm:constrLst/>
        <dgm:ruleLst/>
      </dgm:layoutNode>
      <dgm:layoutNode name="rect6" styleLbl="alignAcc1">
        <dgm:alg type="sp"/>
        <dgm:shape xmlns:r="http://schemas.openxmlformats.org/officeDocument/2006/relationships" type="rect" r:blip="">
          <dgm:adjLst/>
        </dgm:shape>
        <dgm:presOf axis="self"/>
        <dgm:constrLst/>
        <dgm:ruleLst/>
      </dgm:layoutNode>
    </dgm:forEach>
    <dgm:forEach name="Name46" axis="ch" ptType="node" st="7" cnt="1">
      <dgm:layoutNode name="vertSpace7">
        <dgm:alg type="sp"/>
        <dgm:shape xmlns:r="http://schemas.openxmlformats.org/officeDocument/2006/relationships" type="rect" r:blip="" hideGeom="1">
          <dgm:adjLst/>
        </dgm:shape>
        <dgm:presOf/>
        <dgm:constrLst/>
        <dgm:ruleLst/>
      </dgm:layoutNode>
      <dgm:layoutNode name="circle7" styleLbl="node1">
        <dgm:alg type="sp"/>
        <dgm:choose name="Name47">
          <dgm:if name="Name48" func="var" arg="dir" op="equ" val="norm">
            <dgm:shape xmlns:r="http://schemas.openxmlformats.org/officeDocument/2006/relationships" type="pie" r:blip="">
              <dgm:adjLst>
                <dgm:adj idx="1" val="90"/>
                <dgm:adj idx="2" val="270"/>
              </dgm:adjLst>
            </dgm:shape>
          </dgm:if>
          <dgm:else name="Name49">
            <dgm:shape xmlns:r="http://schemas.openxmlformats.org/officeDocument/2006/relationships" type="pie" r:blip="">
              <dgm:adjLst>
                <dgm:adj idx="1" val="270"/>
                <dgm:adj idx="2" val="90"/>
              </dgm:adjLst>
            </dgm:shape>
          </dgm:else>
        </dgm:choose>
        <dgm:presOf/>
        <dgm:constrLst/>
        <dgm:ruleLst/>
      </dgm:layoutNode>
      <dgm:layoutNode name="rect7" styleLbl="alignAcc1">
        <dgm:alg type="sp"/>
        <dgm:shape xmlns:r="http://schemas.openxmlformats.org/officeDocument/2006/relationships" type="rect" r:blip="">
          <dgm:adjLst/>
        </dgm:shape>
        <dgm:presOf axis="self"/>
        <dgm:constrLst/>
        <dgm:ruleLst/>
      </dgm:layoutNode>
    </dgm:forEach>
    <dgm:forEach name="Name50" axis="ch" ptType="node" cnt="1">
      <dgm:choose name="Name51">
        <dgm:if name="Name52" axis="root des" ptType="all node" func="maxDepth" op="gte" val="2">
          <dgm:layoutNode name="rect1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3">
          <dgm:layoutNode name="rect1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4" axis="ch" ptType="node" st="2" cnt="1">
      <dgm:choose name="Name55">
        <dgm:if name="Name56" axis="root des" ptType="all node" func="maxDepth" op="gte" val="2">
          <dgm:layoutNode name="rect2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2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7">
          <dgm:layoutNode name="rect2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8" axis="ch" ptType="node" st="3" cnt="1">
      <dgm:choose name="Name59">
        <dgm:if name="Name60" axis="root des" ptType="all node" func="maxDepth" op="gte" val="2">
          <dgm:layoutNode name="rect3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3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1">
          <dgm:layoutNode name="rect3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2" axis="ch" ptType="node" st="4" cnt="1">
      <dgm:choose name="Name63">
        <dgm:if name="Name64" axis="root des" ptType="all node" func="maxDepth" op="gte" val="2">
          <dgm:layoutNode name="rect4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4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5">
          <dgm:layoutNode name="rect4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6" axis="ch" ptType="node" st="5" cnt="1">
      <dgm:choose name="Name67">
        <dgm:if name="Name68" axis="root des" ptType="all node" func="maxDepth" op="gte" val="2">
          <dgm:layoutNode name="rect5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5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9">
          <dgm:layoutNode name="rect5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0" axis="ch" ptType="node" st="6" cnt="1">
      <dgm:choose name="Name71">
        <dgm:if name="Name72" axis="root des" ptType="all node" func="maxDepth" op="gte" val="2">
          <dgm:layoutNode name="rect6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6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3">
          <dgm:layoutNode name="rect6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4" axis="ch" ptType="node" st="7" cnt="1">
      <dgm:choose name="Name75">
        <dgm:if name="Name76" axis="root des" ptType="all node" func="maxDepth" op="gte" val="2">
          <dgm:layoutNode name="rect7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7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7">
          <dgm:layoutNode name="rect7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B61BEF0D-F0BB-DE4B-95CE-6DB70DBA9567}" type="datetimeFigureOut">
              <a:rPr lang="en-US" smtClean="0"/>
              <a:pPr/>
              <a:t>5/6/2021</a:t>
            </a:fld>
            <a:endParaRPr lang="en-US" dirty="0"/>
          </a:p>
        </p:txBody>
      </p:sp>
      <p:sp>
        <p:nvSpPr>
          <p:cNvPr id="5" name="Footer Placeholder 4"/>
          <p:cNvSpPr>
            <a:spLocks noGrp="1"/>
          </p:cNvSpPr>
          <p:nvPr>
            <p:ph type="ftr" sz="quarter" idx="11"/>
          </p:nvPr>
        </p:nvSpPr>
        <p:spPr>
          <a:xfrm>
            <a:off x="2692397" y="5037663"/>
            <a:ext cx="5214635" cy="279400"/>
          </a:xfrm>
        </p:spPr>
        <p:txBody>
          <a:bodyPr/>
          <a:lstStyle/>
          <a:p>
            <a:endParaRPr lang="en-US" dirty="0"/>
          </a:p>
        </p:txBody>
      </p:sp>
      <p:sp>
        <p:nvSpPr>
          <p:cNvPr id="6" name="Slide Number Placeholder 5"/>
          <p:cNvSpPr>
            <a:spLocks noGrp="1"/>
          </p:cNvSpPr>
          <p:nvPr>
            <p:ph type="sldNum" sz="quarter" idx="12"/>
          </p:nvPr>
        </p:nvSpPr>
        <p:spPr>
          <a:xfrm>
            <a:off x="8956900" y="5037663"/>
            <a:ext cx="551167" cy="279400"/>
          </a:xfrm>
        </p:spPr>
        <p:txBody>
          <a:bodyPr/>
          <a:lstStyle/>
          <a:p>
            <a:fld id="{D57F1E4F-1CFF-5643-939E-217C01CDF565}" type="slidenum">
              <a:rPr lang="en-US" smtClean="0"/>
              <a:pPr/>
              <a:t>‹#›</a:t>
            </a:fld>
            <a:endParaRPr lang="en-US" dirty="0"/>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499268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5/6/2021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9492837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5/6/2021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828912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5/6/2021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300737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5/6/2021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9669894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5/6/2021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6732401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5/6/2021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3383105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5/6/2021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1158482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5/6/2021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785084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2647F38-B617-4D2F-AE0A-013F0C4D2C57}" type="datetimeFigureOut">
              <a:rPr lang="en-US" smtClean="0"/>
              <a:t>5/6/2021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97799C9-84D9-46D2-A11E-BCF8A720529D}" type="slidenum">
              <a:rPr lang="en-US" smtClean="0"/>
              <a:t>‹#›</a:t>
            </a:fld>
            <a:endParaRPr lang="en-US" dirty="0"/>
          </a:p>
        </p:txBody>
      </p:sp>
    </p:spTree>
    <p:extLst>
      <p:ext uri="{BB962C8B-B14F-4D97-AF65-F5344CB8AC3E}">
        <p14:creationId xmlns:p14="http://schemas.microsoft.com/office/powerpoint/2010/main" val="13277195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5/6/2021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64854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5BFA754-D5C3-4E66-96A6-867B257F58DC}" type="datetimeFigureOut">
              <a:rPr lang="en-US" smtClean="0"/>
              <a:t>5/6/2021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D84065D-F351-4B03-BD91-D8A6B8D4B362}" type="slidenum">
              <a:rPr lang="en-US" smtClean="0"/>
              <a:t>‹#›</a:t>
            </a:fld>
            <a:endParaRPr lang="en-US" dirty="0"/>
          </a:p>
        </p:txBody>
      </p:sp>
    </p:spTree>
    <p:extLst>
      <p:ext uri="{BB962C8B-B14F-4D97-AF65-F5344CB8AC3E}">
        <p14:creationId xmlns:p14="http://schemas.microsoft.com/office/powerpoint/2010/main" val="37593311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5/6/2021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364230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5/6/2021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767940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5/6/2021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946843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5/6/2021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333628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5/6/2021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8923691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smtClean="0"/>
              <a:pPr/>
              <a:t>5/6/2021</a:t>
            </a:fld>
            <a:endParaRPr lang="en-US" dirty="0"/>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194760379"/>
      </p:ext>
    </p:extLst>
  </p:cSld>
  <p:clrMap bg1="lt1" tx1="dk1" bg2="lt2" tx2="dk2" accent1="accent1" accent2="accent2" accent3="accent3" accent4="accent4" accent5="accent5" accent6="accent6" hlink="hlink" folHlink="folHlink"/>
  <p:sldLayoutIdLst>
    <p:sldLayoutId id="2147483979" r:id="rId1"/>
    <p:sldLayoutId id="2147483980" r:id="rId2"/>
    <p:sldLayoutId id="2147483981" r:id="rId3"/>
    <p:sldLayoutId id="2147483982" r:id="rId4"/>
    <p:sldLayoutId id="2147483983" r:id="rId5"/>
    <p:sldLayoutId id="2147483984" r:id="rId6"/>
    <p:sldLayoutId id="2147483985" r:id="rId7"/>
    <p:sldLayoutId id="2147483986" r:id="rId8"/>
    <p:sldLayoutId id="2147483987" r:id="rId9"/>
    <p:sldLayoutId id="2147483988" r:id="rId10"/>
    <p:sldLayoutId id="2147483989" r:id="rId11"/>
    <p:sldLayoutId id="2147483990" r:id="rId12"/>
    <p:sldLayoutId id="2147483991" r:id="rId13"/>
    <p:sldLayoutId id="2147483992" r:id="rId14"/>
    <p:sldLayoutId id="2147483993" r:id="rId15"/>
    <p:sldLayoutId id="2147483994" r:id="rId16"/>
    <p:sldLayoutId id="2147483995"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 Id="rId5" Type="http://schemas.openxmlformats.org/officeDocument/2006/relationships/image" Target="../media/image7.jpe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11.xml.rels><?xml version="1.0" encoding="UTF-8" standalone="yes"?>
<Relationships xmlns="http://schemas.openxmlformats.org/package/2006/relationships"><Relationship Id="rId8" Type="http://schemas.openxmlformats.org/officeDocument/2006/relationships/diagramLayout" Target="../diagrams/layout10.xml"/><Relationship Id="rId3" Type="http://schemas.openxmlformats.org/officeDocument/2006/relationships/diagramLayout" Target="../diagrams/layout9.xml"/><Relationship Id="rId7" Type="http://schemas.openxmlformats.org/officeDocument/2006/relationships/diagramData" Target="../diagrams/data10.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11" Type="http://schemas.microsoft.com/office/2007/relationships/diagramDrawing" Target="../diagrams/drawing10.xml"/><Relationship Id="rId5" Type="http://schemas.openxmlformats.org/officeDocument/2006/relationships/diagramColors" Target="../diagrams/colors9.xml"/><Relationship Id="rId10" Type="http://schemas.openxmlformats.org/officeDocument/2006/relationships/diagramColors" Target="../diagrams/colors10.xml"/><Relationship Id="rId4" Type="http://schemas.openxmlformats.org/officeDocument/2006/relationships/diagramQuickStyle" Target="../diagrams/quickStyle9.xml"/><Relationship Id="rId9" Type="http://schemas.openxmlformats.org/officeDocument/2006/relationships/diagramQuickStyle" Target="../diagrams/quickStyle10.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13.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2.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15.xml.rels><?xml version="1.0" encoding="UTF-8" standalone="yes"?>
<Relationships xmlns="http://schemas.openxmlformats.org/package/2006/relationships"><Relationship Id="rId8" Type="http://schemas.openxmlformats.org/officeDocument/2006/relationships/diagramLayout" Target="../diagrams/layout14.xml"/><Relationship Id="rId3" Type="http://schemas.openxmlformats.org/officeDocument/2006/relationships/diagramLayout" Target="../diagrams/layout13.xml"/><Relationship Id="rId7" Type="http://schemas.openxmlformats.org/officeDocument/2006/relationships/diagramData" Target="../diagrams/data14.xml"/><Relationship Id="rId2" Type="http://schemas.openxmlformats.org/officeDocument/2006/relationships/diagramData" Target="../diagrams/data13.xml"/><Relationship Id="rId1" Type="http://schemas.openxmlformats.org/officeDocument/2006/relationships/slideLayout" Target="../slideLayouts/slideLayout2.xml"/><Relationship Id="rId6" Type="http://schemas.microsoft.com/office/2007/relationships/diagramDrawing" Target="../diagrams/drawing13.xml"/><Relationship Id="rId11" Type="http://schemas.microsoft.com/office/2007/relationships/diagramDrawing" Target="../diagrams/drawing14.xml"/><Relationship Id="rId5" Type="http://schemas.openxmlformats.org/officeDocument/2006/relationships/diagramColors" Target="../diagrams/colors13.xml"/><Relationship Id="rId10" Type="http://schemas.openxmlformats.org/officeDocument/2006/relationships/diagramColors" Target="../diagrams/colors14.xml"/><Relationship Id="rId4" Type="http://schemas.openxmlformats.org/officeDocument/2006/relationships/diagramQuickStyle" Target="../diagrams/quickStyle13.xml"/><Relationship Id="rId9" Type="http://schemas.openxmlformats.org/officeDocument/2006/relationships/diagramQuickStyle" Target="../diagrams/quickStyle14.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15.xml"/><Relationship Id="rId2" Type="http://schemas.openxmlformats.org/officeDocument/2006/relationships/diagramData" Target="../diagrams/data15.xml"/><Relationship Id="rId1" Type="http://schemas.openxmlformats.org/officeDocument/2006/relationships/slideLayout" Target="../slideLayouts/slideLayout2.xml"/><Relationship Id="rId6" Type="http://schemas.microsoft.com/office/2007/relationships/diagramDrawing" Target="../diagrams/drawing15.xml"/><Relationship Id="rId5" Type="http://schemas.openxmlformats.org/officeDocument/2006/relationships/diagramColors" Target="../diagrams/colors15.xml"/><Relationship Id="rId4" Type="http://schemas.openxmlformats.org/officeDocument/2006/relationships/diagramQuickStyle" Target="../diagrams/quickStyle15.xml"/></Relationships>
</file>

<file path=ppt/slides/_rels/slide17.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16.xml"/><Relationship Id="rId2" Type="http://schemas.openxmlformats.org/officeDocument/2006/relationships/diagramData" Target="../diagrams/data16.xml"/><Relationship Id="rId1" Type="http://schemas.openxmlformats.org/officeDocument/2006/relationships/slideLayout" Target="../slideLayouts/slideLayout2.xml"/><Relationship Id="rId6" Type="http://schemas.microsoft.com/office/2007/relationships/diagramDrawing" Target="../diagrams/drawing16.xml"/><Relationship Id="rId5" Type="http://schemas.openxmlformats.org/officeDocument/2006/relationships/diagramColors" Target="../diagrams/colors16.xml"/><Relationship Id="rId4" Type="http://schemas.openxmlformats.org/officeDocument/2006/relationships/diagramQuickStyle" Target="../diagrams/quickStyle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8" Type="http://schemas.openxmlformats.org/officeDocument/2006/relationships/diagramLayout" Target="../diagrams/layout18.xml"/><Relationship Id="rId3" Type="http://schemas.openxmlformats.org/officeDocument/2006/relationships/diagramLayout" Target="../diagrams/layout17.xml"/><Relationship Id="rId7" Type="http://schemas.openxmlformats.org/officeDocument/2006/relationships/diagramData" Target="../diagrams/data18.xml"/><Relationship Id="rId2" Type="http://schemas.openxmlformats.org/officeDocument/2006/relationships/diagramData" Target="../diagrams/data17.xml"/><Relationship Id="rId1" Type="http://schemas.openxmlformats.org/officeDocument/2006/relationships/slideLayout" Target="../slideLayouts/slideLayout2.xml"/><Relationship Id="rId6" Type="http://schemas.microsoft.com/office/2007/relationships/diagramDrawing" Target="../diagrams/drawing17.xml"/><Relationship Id="rId11" Type="http://schemas.microsoft.com/office/2007/relationships/diagramDrawing" Target="../diagrams/drawing18.xml"/><Relationship Id="rId5" Type="http://schemas.openxmlformats.org/officeDocument/2006/relationships/diagramColors" Target="../diagrams/colors17.xml"/><Relationship Id="rId10" Type="http://schemas.openxmlformats.org/officeDocument/2006/relationships/diagramColors" Target="../diagrams/colors18.xml"/><Relationship Id="rId4" Type="http://schemas.openxmlformats.org/officeDocument/2006/relationships/diagramQuickStyle" Target="../diagrams/quickStyle17.xml"/><Relationship Id="rId9" Type="http://schemas.openxmlformats.org/officeDocument/2006/relationships/diagramQuickStyle" Target="../diagrams/quickStyle18.xml"/></Relationships>
</file>

<file path=ppt/slides/_rels/slide21.xml.rels><?xml version="1.0" encoding="UTF-8" standalone="yes"?>
<Relationships xmlns="http://schemas.openxmlformats.org/package/2006/relationships"><Relationship Id="rId8" Type="http://schemas.openxmlformats.org/officeDocument/2006/relationships/diagramLayout" Target="../diagrams/layout20.xml"/><Relationship Id="rId3" Type="http://schemas.openxmlformats.org/officeDocument/2006/relationships/diagramLayout" Target="../diagrams/layout19.xml"/><Relationship Id="rId7" Type="http://schemas.openxmlformats.org/officeDocument/2006/relationships/diagramData" Target="../diagrams/data20.xml"/><Relationship Id="rId2" Type="http://schemas.openxmlformats.org/officeDocument/2006/relationships/diagramData" Target="../diagrams/data19.xml"/><Relationship Id="rId1" Type="http://schemas.openxmlformats.org/officeDocument/2006/relationships/slideLayout" Target="../slideLayouts/slideLayout2.xml"/><Relationship Id="rId6" Type="http://schemas.microsoft.com/office/2007/relationships/diagramDrawing" Target="../diagrams/drawing19.xml"/><Relationship Id="rId11" Type="http://schemas.microsoft.com/office/2007/relationships/diagramDrawing" Target="../diagrams/drawing20.xml"/><Relationship Id="rId5" Type="http://schemas.openxmlformats.org/officeDocument/2006/relationships/diagramColors" Target="../diagrams/colors19.xml"/><Relationship Id="rId10" Type="http://schemas.openxmlformats.org/officeDocument/2006/relationships/diagramColors" Target="../diagrams/colors20.xml"/><Relationship Id="rId4" Type="http://schemas.openxmlformats.org/officeDocument/2006/relationships/diagramQuickStyle" Target="../diagrams/quickStyle19.xml"/><Relationship Id="rId9" Type="http://schemas.openxmlformats.org/officeDocument/2006/relationships/diagramQuickStyle" Target="../diagrams/quickStyle20.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21.xml"/><Relationship Id="rId2" Type="http://schemas.openxmlformats.org/officeDocument/2006/relationships/diagramData" Target="../diagrams/data21.xml"/><Relationship Id="rId1" Type="http://schemas.openxmlformats.org/officeDocument/2006/relationships/slideLayout" Target="../slideLayouts/slideLayout2.xml"/><Relationship Id="rId6" Type="http://schemas.microsoft.com/office/2007/relationships/diagramDrawing" Target="../diagrams/drawing21.xml"/><Relationship Id="rId5" Type="http://schemas.openxmlformats.org/officeDocument/2006/relationships/diagramColors" Target="../diagrams/colors21.xml"/><Relationship Id="rId4" Type="http://schemas.openxmlformats.org/officeDocument/2006/relationships/diagramQuickStyle" Target="../diagrams/quickStyle21.xml"/></Relationships>
</file>

<file path=ppt/slides/_rels/slide24.xml.rels><?xml version="1.0" encoding="UTF-8" standalone="yes"?>
<Relationships xmlns="http://schemas.openxmlformats.org/package/2006/relationships"><Relationship Id="rId2" Type="http://schemas.openxmlformats.org/officeDocument/2006/relationships/hyperlink" Target="https://github.com/Sandeep-Pasumarthi/MiniProject/tree/main/MiniProject3" TargetMode="Externa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diagramLayout" Target="../diagrams/layout1.xml"/><Relationship Id="rId7" Type="http://schemas.openxmlformats.org/officeDocument/2006/relationships/diagramData" Target="../diagrams/data2.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7.xml.rels><?xml version="1.0" encoding="UTF-8" standalone="yes"?>
<Relationships xmlns="http://schemas.openxmlformats.org/package/2006/relationships"><Relationship Id="rId8" Type="http://schemas.openxmlformats.org/officeDocument/2006/relationships/diagramLayout" Target="../diagrams/layout6.xml"/><Relationship Id="rId3" Type="http://schemas.openxmlformats.org/officeDocument/2006/relationships/diagramLayout" Target="../diagrams/layout5.xml"/><Relationship Id="rId7" Type="http://schemas.openxmlformats.org/officeDocument/2006/relationships/diagramData" Target="../diagrams/data6.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11" Type="http://schemas.microsoft.com/office/2007/relationships/diagramDrawing" Target="../diagrams/drawing6.xml"/><Relationship Id="rId5" Type="http://schemas.openxmlformats.org/officeDocument/2006/relationships/diagramColors" Target="../diagrams/colors5.xml"/><Relationship Id="rId10" Type="http://schemas.openxmlformats.org/officeDocument/2006/relationships/diagramColors" Target="../diagrams/colors6.xml"/><Relationship Id="rId4" Type="http://schemas.openxmlformats.org/officeDocument/2006/relationships/diagramQuickStyle" Target="../diagrams/quickStyle5.xml"/><Relationship Id="rId9" Type="http://schemas.openxmlformats.org/officeDocument/2006/relationships/diagramQuickStyle" Target="../diagrams/quickStyle6.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9.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useBgFill="1">
        <p:nvSpPr>
          <p:cNvPr id="68" name="Rectangle 9">
            <a:extLst>
              <a:ext uri="{FF2B5EF4-FFF2-40B4-BE49-F238E27FC236}">
                <a16:creationId xmlns:a16="http://schemas.microsoft.com/office/drawing/2014/main" id="{51D58666-E26B-4EAE-AA74-9C74E4BAF3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0" name="Group 11">
            <a:extLst>
              <a:ext uri="{FF2B5EF4-FFF2-40B4-BE49-F238E27FC236}">
                <a16:creationId xmlns:a16="http://schemas.microsoft.com/office/drawing/2014/main" id="{67288C4F-0F6C-4226-B8D2-C0EE4786C56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29962" cy="6856214"/>
            <a:chOff x="-15736" y="0"/>
            <a:chExt cx="12229962" cy="6856214"/>
          </a:xfrm>
        </p:grpSpPr>
        <p:pic>
          <p:nvPicPr>
            <p:cNvPr id="81" name="Picture 12">
              <a:extLst>
                <a:ext uri="{FF2B5EF4-FFF2-40B4-BE49-F238E27FC236}">
                  <a16:creationId xmlns:a16="http://schemas.microsoft.com/office/drawing/2014/main" id="{DA0DC220-B0FC-4268-9E45-0705DA269649}"/>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82" name="Rectangle 13">
              <a:extLst>
                <a:ext uri="{FF2B5EF4-FFF2-40B4-BE49-F238E27FC236}">
                  <a16:creationId xmlns:a16="http://schemas.microsoft.com/office/drawing/2014/main" id="{5D2CA09E-2D13-478A-A98B-3A66ED6468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83" name="Picture 14">
              <a:extLst>
                <a:ext uri="{FF2B5EF4-FFF2-40B4-BE49-F238E27FC236}">
                  <a16:creationId xmlns:a16="http://schemas.microsoft.com/office/drawing/2014/main" id="{E14C9FAD-7A39-47B3-9F08-4C4F9DA206D0}"/>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84" name="Picture 15">
              <a:extLst>
                <a:ext uri="{FF2B5EF4-FFF2-40B4-BE49-F238E27FC236}">
                  <a16:creationId xmlns:a16="http://schemas.microsoft.com/office/drawing/2014/main" id="{FDCB6FF3-6165-4BB2-80C5-7A6D0D25D567}"/>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1">
            <a:extLst>
              <a:ext uri="{FF2B5EF4-FFF2-40B4-BE49-F238E27FC236}">
                <a16:creationId xmlns:a16="http://schemas.microsoft.com/office/drawing/2014/main" id="{2E2AAE08-5ED4-4D71-8109-A6A81A0237E2}"/>
              </a:ext>
            </a:extLst>
          </p:cNvPr>
          <p:cNvSpPr>
            <a:spLocks noGrp="1"/>
          </p:cNvSpPr>
          <p:nvPr>
            <p:ph type="ctrTitle"/>
          </p:nvPr>
        </p:nvSpPr>
        <p:spPr>
          <a:xfrm>
            <a:off x="1072267" y="1041401"/>
            <a:ext cx="6528018" cy="2345264"/>
          </a:xfrm>
        </p:spPr>
        <p:txBody>
          <a:bodyPr>
            <a:normAutofit/>
          </a:bodyPr>
          <a:lstStyle/>
          <a:p>
            <a:r>
              <a:rPr lang="en-IN" dirty="0"/>
              <a:t>Mini Project</a:t>
            </a:r>
          </a:p>
        </p:txBody>
      </p:sp>
      <p:sp>
        <p:nvSpPr>
          <p:cNvPr id="3" name="Subtitle 2">
            <a:extLst>
              <a:ext uri="{FF2B5EF4-FFF2-40B4-BE49-F238E27FC236}">
                <a16:creationId xmlns:a16="http://schemas.microsoft.com/office/drawing/2014/main" id="{0D152421-0DD5-4A6C-AF9E-8A8D343D5499}"/>
              </a:ext>
            </a:extLst>
          </p:cNvPr>
          <p:cNvSpPr>
            <a:spLocks noGrp="1"/>
          </p:cNvSpPr>
          <p:nvPr>
            <p:ph type="subTitle" idx="1"/>
          </p:nvPr>
        </p:nvSpPr>
        <p:spPr>
          <a:xfrm>
            <a:off x="1072267" y="3657597"/>
            <a:ext cx="6528018" cy="1320802"/>
          </a:xfrm>
        </p:spPr>
        <p:txBody>
          <a:bodyPr>
            <a:normAutofit/>
          </a:bodyPr>
          <a:lstStyle/>
          <a:p>
            <a:r>
              <a:rPr lang="en-IN" dirty="0"/>
              <a:t>Final Presentation</a:t>
            </a:r>
          </a:p>
          <a:p>
            <a:r>
              <a:rPr lang="en-IN"/>
              <a:t>Instructed By </a:t>
            </a:r>
            <a:r>
              <a:rPr lang="en-IN" dirty="0"/>
              <a:t>– Professor Sekhar Mandal</a:t>
            </a:r>
          </a:p>
        </p:txBody>
      </p:sp>
      <p:cxnSp>
        <p:nvCxnSpPr>
          <p:cNvPr id="85" name="Straight Connector 17">
            <a:extLst>
              <a:ext uri="{FF2B5EF4-FFF2-40B4-BE49-F238E27FC236}">
                <a16:creationId xmlns:a16="http://schemas.microsoft.com/office/drawing/2014/main" id="{EE0488CE-8E24-413E-B105-426B0506EB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08045" y="3541181"/>
            <a:ext cx="6492240" cy="0"/>
          </a:xfrm>
          <a:prstGeom prst="line">
            <a:avLst/>
          </a:prstGeom>
        </p:spPr>
        <p:style>
          <a:lnRef idx="2">
            <a:schemeClr val="accent1"/>
          </a:lnRef>
          <a:fillRef idx="0">
            <a:schemeClr val="accent1"/>
          </a:fillRef>
          <a:effectRef idx="1">
            <a:schemeClr val="accent1"/>
          </a:effectRef>
          <a:fontRef idx="minor">
            <a:schemeClr val="tx1"/>
          </a:fontRef>
        </p:style>
      </p:cxnSp>
      <p:pic>
        <p:nvPicPr>
          <p:cNvPr id="5" name="Picture 4">
            <a:extLst>
              <a:ext uri="{FF2B5EF4-FFF2-40B4-BE49-F238E27FC236}">
                <a16:creationId xmlns:a16="http://schemas.microsoft.com/office/drawing/2014/main" id="{27B286F8-3C9A-4484-908D-7C268BE5F16B}"/>
              </a:ext>
            </a:extLst>
          </p:cNvPr>
          <p:cNvPicPr>
            <a:picLocks noChangeAspect="1"/>
          </p:cNvPicPr>
          <p:nvPr/>
        </p:nvPicPr>
        <p:blipFill rotWithShape="1">
          <a:blip r:embed="rId5"/>
          <a:srcRect l="57236" r="2" b="2"/>
          <a:stretch/>
        </p:blipFill>
        <p:spPr>
          <a:xfrm>
            <a:off x="8077199" y="1041400"/>
            <a:ext cx="3059206" cy="4775200"/>
          </a:xfrm>
          <a:prstGeom prst="rect">
            <a:avLst/>
          </a:prstGeom>
          <a:ln w="57150" cmpd="thickThin">
            <a:solidFill>
              <a:schemeClr val="tx1">
                <a:lumMod val="50000"/>
                <a:lumOff val="50000"/>
              </a:schemeClr>
            </a:solidFill>
            <a:miter lim="800000"/>
          </a:ln>
        </p:spPr>
      </p:pic>
    </p:spTree>
    <p:extLst>
      <p:ext uri="{BB962C8B-B14F-4D97-AF65-F5344CB8AC3E}">
        <p14:creationId xmlns:p14="http://schemas.microsoft.com/office/powerpoint/2010/main" val="20428418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80D99-FA03-4151-AF61-D3154180DC60}"/>
              </a:ext>
            </a:extLst>
          </p:cNvPr>
          <p:cNvSpPr>
            <a:spLocks noGrp="1"/>
          </p:cNvSpPr>
          <p:nvPr>
            <p:ph type="title"/>
          </p:nvPr>
        </p:nvSpPr>
        <p:spPr/>
        <p:txBody>
          <a:bodyPr/>
          <a:lstStyle/>
          <a:p>
            <a:r>
              <a:rPr lang="en-IN" dirty="0"/>
              <a:t>Use Cases</a:t>
            </a:r>
          </a:p>
        </p:txBody>
      </p:sp>
      <p:graphicFrame>
        <p:nvGraphicFramePr>
          <p:cNvPr id="4" name="Content Placeholder 3">
            <a:extLst>
              <a:ext uri="{FF2B5EF4-FFF2-40B4-BE49-F238E27FC236}">
                <a16:creationId xmlns:a16="http://schemas.microsoft.com/office/drawing/2014/main" id="{640E1007-8910-4719-941C-968CAE2015BF}"/>
              </a:ext>
            </a:extLst>
          </p:cNvPr>
          <p:cNvGraphicFramePr>
            <a:graphicFrameLocks noGrp="1"/>
          </p:cNvGraphicFramePr>
          <p:nvPr>
            <p:ph idx="1"/>
            <p:extLst>
              <p:ext uri="{D42A27DB-BD31-4B8C-83A1-F6EECF244321}">
                <p14:modId xmlns:p14="http://schemas.microsoft.com/office/powerpoint/2010/main" val="894439513"/>
              </p:ext>
            </p:extLst>
          </p:nvPr>
        </p:nvGraphicFramePr>
        <p:xfrm>
          <a:off x="1295400" y="2557463"/>
          <a:ext cx="9601200" cy="33178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1357843"/>
      </p:ext>
    </p:extLst>
  </p:cSld>
  <p:clrMapOvr>
    <a:masterClrMapping/>
  </p:clrMapOvr>
  <p:transition spd="slow">
    <p:cove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046EAEC8-C617-4C50-9265-8B9FAD99FB31}"/>
              </a:ext>
            </a:extLst>
          </p:cNvPr>
          <p:cNvGraphicFramePr/>
          <p:nvPr>
            <p:extLst>
              <p:ext uri="{D42A27DB-BD31-4B8C-83A1-F6EECF244321}">
                <p14:modId xmlns:p14="http://schemas.microsoft.com/office/powerpoint/2010/main" val="1106877858"/>
              </p:ext>
            </p:extLst>
          </p:nvPr>
        </p:nvGraphicFramePr>
        <p:xfrm>
          <a:off x="1295402" y="982132"/>
          <a:ext cx="9601196" cy="13038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5" name="Content Placeholder 4">
            <a:extLst>
              <a:ext uri="{FF2B5EF4-FFF2-40B4-BE49-F238E27FC236}">
                <a16:creationId xmlns:a16="http://schemas.microsoft.com/office/drawing/2014/main" id="{DD15ED14-5DB2-4F00-AD73-DA740C03AF1E}"/>
              </a:ext>
            </a:extLst>
          </p:cNvPr>
          <p:cNvGraphicFramePr>
            <a:graphicFrameLocks noGrp="1"/>
          </p:cNvGraphicFramePr>
          <p:nvPr>
            <p:ph idx="1"/>
            <p:extLst>
              <p:ext uri="{D42A27DB-BD31-4B8C-83A1-F6EECF244321}">
                <p14:modId xmlns:p14="http://schemas.microsoft.com/office/powerpoint/2010/main" val="2930882518"/>
              </p:ext>
            </p:extLst>
          </p:nvPr>
        </p:nvGraphicFramePr>
        <p:xfrm>
          <a:off x="1295400" y="2557463"/>
          <a:ext cx="9601200" cy="3317875"/>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41938408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880C22-1C81-4F45-9BF2-4155ED20CA83}"/>
              </a:ext>
            </a:extLst>
          </p:cNvPr>
          <p:cNvSpPr>
            <a:spLocks noGrp="1"/>
          </p:cNvSpPr>
          <p:nvPr>
            <p:ph type="title"/>
          </p:nvPr>
        </p:nvSpPr>
        <p:spPr/>
        <p:txBody>
          <a:bodyPr/>
          <a:lstStyle/>
          <a:p>
            <a:r>
              <a:rPr lang="en-IN" dirty="0"/>
              <a:t>Theoretical Background</a:t>
            </a:r>
          </a:p>
        </p:txBody>
      </p:sp>
      <p:graphicFrame>
        <p:nvGraphicFramePr>
          <p:cNvPr id="4" name="Content Placeholder 3">
            <a:extLst>
              <a:ext uri="{FF2B5EF4-FFF2-40B4-BE49-F238E27FC236}">
                <a16:creationId xmlns:a16="http://schemas.microsoft.com/office/drawing/2014/main" id="{11D49471-1925-41F3-A91B-FE0ECE9A42D2}"/>
              </a:ext>
            </a:extLst>
          </p:cNvPr>
          <p:cNvGraphicFramePr>
            <a:graphicFrameLocks noGrp="1"/>
          </p:cNvGraphicFramePr>
          <p:nvPr>
            <p:ph idx="1"/>
            <p:extLst>
              <p:ext uri="{D42A27DB-BD31-4B8C-83A1-F6EECF244321}">
                <p14:modId xmlns:p14="http://schemas.microsoft.com/office/powerpoint/2010/main" val="3025510813"/>
              </p:ext>
            </p:extLst>
          </p:nvPr>
        </p:nvGraphicFramePr>
        <p:xfrm>
          <a:off x="1295400" y="2557463"/>
          <a:ext cx="9601200" cy="33178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64480780"/>
      </p:ext>
    </p:extLst>
  </p:cSld>
  <p:clrMapOvr>
    <a:masterClrMapping/>
  </p:clrMapOvr>
  <p:transition spd="slow">
    <p:cove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3B2313-CBF2-4EE1-9919-AC22BD23348C}"/>
              </a:ext>
            </a:extLst>
          </p:cNvPr>
          <p:cNvSpPr>
            <a:spLocks noGrp="1"/>
          </p:cNvSpPr>
          <p:nvPr>
            <p:ph type="title"/>
          </p:nvPr>
        </p:nvSpPr>
        <p:spPr/>
        <p:txBody>
          <a:bodyPr>
            <a:normAutofit fontScale="90000"/>
          </a:bodyPr>
          <a:lstStyle/>
          <a:p>
            <a:r>
              <a:rPr lang="en-IN" dirty="0"/>
              <a:t>Comparison of image before and after median filtering</a:t>
            </a:r>
          </a:p>
        </p:txBody>
      </p:sp>
      <p:sp>
        <p:nvSpPr>
          <p:cNvPr id="3" name="Text Placeholder 2">
            <a:extLst>
              <a:ext uri="{FF2B5EF4-FFF2-40B4-BE49-F238E27FC236}">
                <a16:creationId xmlns:a16="http://schemas.microsoft.com/office/drawing/2014/main" id="{83E5ADDC-85CC-41F6-B671-680A9751695F}"/>
              </a:ext>
            </a:extLst>
          </p:cNvPr>
          <p:cNvSpPr>
            <a:spLocks noGrp="1"/>
          </p:cNvSpPr>
          <p:nvPr>
            <p:ph type="body" idx="1"/>
          </p:nvPr>
        </p:nvSpPr>
        <p:spPr/>
        <p:txBody>
          <a:bodyPr/>
          <a:lstStyle/>
          <a:p>
            <a:pPr algn="ctr"/>
            <a:r>
              <a:rPr lang="en-IN" dirty="0"/>
              <a:t>Actual Image</a:t>
            </a:r>
          </a:p>
        </p:txBody>
      </p:sp>
      <p:pic>
        <p:nvPicPr>
          <p:cNvPr id="12" name="Content Placeholder 11" descr="A picture containing text, person, person, child&#10;&#10;Description automatically generated">
            <a:extLst>
              <a:ext uri="{FF2B5EF4-FFF2-40B4-BE49-F238E27FC236}">
                <a16:creationId xmlns:a16="http://schemas.microsoft.com/office/drawing/2014/main" id="{48354265-AAB3-4579-93F6-B264D815C959}"/>
              </a:ext>
            </a:extLst>
          </p:cNvPr>
          <p:cNvPicPr>
            <a:picLocks noGrp="1" noChangeAspect="1"/>
          </p:cNvPicPr>
          <p:nvPr>
            <p:ph sz="half" idx="2"/>
          </p:nvPr>
        </p:nvPicPr>
        <p:blipFill>
          <a:blip r:embed="rId2"/>
          <a:stretch>
            <a:fillRect/>
          </a:stretch>
        </p:blipFill>
        <p:spPr>
          <a:xfrm>
            <a:off x="2338387" y="3243263"/>
            <a:ext cx="2632075" cy="2632075"/>
          </a:xfrm>
        </p:spPr>
      </p:pic>
      <p:sp>
        <p:nvSpPr>
          <p:cNvPr id="5" name="Text Placeholder 4">
            <a:extLst>
              <a:ext uri="{FF2B5EF4-FFF2-40B4-BE49-F238E27FC236}">
                <a16:creationId xmlns:a16="http://schemas.microsoft.com/office/drawing/2014/main" id="{6DCA6DE1-CEAE-4B91-A0BA-B8838B925F62}"/>
              </a:ext>
            </a:extLst>
          </p:cNvPr>
          <p:cNvSpPr>
            <a:spLocks noGrp="1"/>
          </p:cNvSpPr>
          <p:nvPr>
            <p:ph type="body" sz="quarter" idx="3"/>
          </p:nvPr>
        </p:nvSpPr>
        <p:spPr/>
        <p:txBody>
          <a:bodyPr/>
          <a:lstStyle/>
          <a:p>
            <a:pPr algn="ctr"/>
            <a:r>
              <a:rPr lang="en-IN" dirty="0"/>
              <a:t>Image after median filtering</a:t>
            </a:r>
          </a:p>
        </p:txBody>
      </p:sp>
      <p:pic>
        <p:nvPicPr>
          <p:cNvPr id="14" name="Content Placeholder 13" descr="A picture containing text, person, person, outdoor&#10;&#10;Description automatically generated">
            <a:extLst>
              <a:ext uri="{FF2B5EF4-FFF2-40B4-BE49-F238E27FC236}">
                <a16:creationId xmlns:a16="http://schemas.microsoft.com/office/drawing/2014/main" id="{85BE69AE-E100-4BE3-A45A-0D439B20288F}"/>
              </a:ext>
            </a:extLst>
          </p:cNvPr>
          <p:cNvPicPr>
            <a:picLocks noGrp="1" noChangeAspect="1"/>
          </p:cNvPicPr>
          <p:nvPr>
            <p:ph sz="quarter" idx="4"/>
          </p:nvPr>
        </p:nvPicPr>
        <p:blipFill>
          <a:blip r:embed="rId3"/>
          <a:stretch>
            <a:fillRect/>
          </a:stretch>
        </p:blipFill>
        <p:spPr>
          <a:xfrm>
            <a:off x="7223125" y="3243263"/>
            <a:ext cx="2632075" cy="2632075"/>
          </a:xfrm>
        </p:spPr>
      </p:pic>
    </p:spTree>
    <p:extLst>
      <p:ext uri="{BB962C8B-B14F-4D97-AF65-F5344CB8AC3E}">
        <p14:creationId xmlns:p14="http://schemas.microsoft.com/office/powerpoint/2010/main" val="2277742228"/>
      </p:ext>
    </p:extLst>
  </p:cSld>
  <p:clrMapOvr>
    <a:masterClrMapping/>
  </p:clrMapOvr>
  <p:transition spd="slow">
    <p:cove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80D99-FA03-4151-AF61-D3154180DC60}"/>
              </a:ext>
            </a:extLst>
          </p:cNvPr>
          <p:cNvSpPr>
            <a:spLocks noGrp="1"/>
          </p:cNvSpPr>
          <p:nvPr>
            <p:ph type="title"/>
          </p:nvPr>
        </p:nvSpPr>
        <p:spPr/>
        <p:txBody>
          <a:bodyPr/>
          <a:lstStyle/>
          <a:p>
            <a:r>
              <a:rPr lang="en-IN" dirty="0"/>
              <a:t>Use Cases</a:t>
            </a:r>
          </a:p>
        </p:txBody>
      </p:sp>
      <p:graphicFrame>
        <p:nvGraphicFramePr>
          <p:cNvPr id="4" name="Content Placeholder 3">
            <a:extLst>
              <a:ext uri="{FF2B5EF4-FFF2-40B4-BE49-F238E27FC236}">
                <a16:creationId xmlns:a16="http://schemas.microsoft.com/office/drawing/2014/main" id="{9BE73B78-49E9-4475-B5C4-FBDF06FD09AA}"/>
              </a:ext>
            </a:extLst>
          </p:cNvPr>
          <p:cNvGraphicFramePr>
            <a:graphicFrameLocks noGrp="1"/>
          </p:cNvGraphicFramePr>
          <p:nvPr>
            <p:ph idx="1"/>
            <p:extLst>
              <p:ext uri="{D42A27DB-BD31-4B8C-83A1-F6EECF244321}">
                <p14:modId xmlns:p14="http://schemas.microsoft.com/office/powerpoint/2010/main" val="2589150850"/>
              </p:ext>
            </p:extLst>
          </p:nvPr>
        </p:nvGraphicFramePr>
        <p:xfrm>
          <a:off x="1295400" y="2557463"/>
          <a:ext cx="9601200" cy="33178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85706094"/>
      </p:ext>
    </p:extLst>
  </p:cSld>
  <p:clrMapOvr>
    <a:masterClrMapping/>
  </p:clrMapOvr>
  <p:transition spd="slow">
    <p:cove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744E3307-6D2F-4046-B498-03C86DA400E7}"/>
              </a:ext>
            </a:extLst>
          </p:cNvPr>
          <p:cNvGraphicFramePr/>
          <p:nvPr/>
        </p:nvGraphicFramePr>
        <p:xfrm>
          <a:off x="1295402" y="982132"/>
          <a:ext cx="9601196" cy="13038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itle 2">
            <a:extLst>
              <a:ext uri="{FF2B5EF4-FFF2-40B4-BE49-F238E27FC236}">
                <a16:creationId xmlns:a16="http://schemas.microsoft.com/office/drawing/2014/main" id="{231BDA92-C835-4208-A298-45791574948B}"/>
              </a:ext>
            </a:extLst>
          </p:cNvPr>
          <p:cNvSpPr>
            <a:spLocks noGrp="1"/>
          </p:cNvSpPr>
          <p:nvPr>
            <p:ph type="title"/>
          </p:nvPr>
        </p:nvSpPr>
        <p:spPr/>
        <p:txBody>
          <a:bodyPr/>
          <a:lstStyle/>
          <a:p>
            <a:endParaRPr lang="en-IN" dirty="0"/>
          </a:p>
        </p:txBody>
      </p:sp>
      <p:graphicFrame>
        <p:nvGraphicFramePr>
          <p:cNvPr id="5" name="Content Placeholder 4">
            <a:extLst>
              <a:ext uri="{FF2B5EF4-FFF2-40B4-BE49-F238E27FC236}">
                <a16:creationId xmlns:a16="http://schemas.microsoft.com/office/drawing/2014/main" id="{D39B6E88-8803-4906-A318-AF96FFFE89BF}"/>
              </a:ext>
            </a:extLst>
          </p:cNvPr>
          <p:cNvGraphicFramePr>
            <a:graphicFrameLocks noGrp="1"/>
          </p:cNvGraphicFramePr>
          <p:nvPr>
            <p:ph idx="1"/>
            <p:extLst>
              <p:ext uri="{D42A27DB-BD31-4B8C-83A1-F6EECF244321}">
                <p14:modId xmlns:p14="http://schemas.microsoft.com/office/powerpoint/2010/main" val="2744570272"/>
              </p:ext>
            </p:extLst>
          </p:nvPr>
        </p:nvGraphicFramePr>
        <p:xfrm>
          <a:off x="1295400" y="2557463"/>
          <a:ext cx="9601200" cy="3317875"/>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3795814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880C22-1C81-4F45-9BF2-4155ED20CA83}"/>
              </a:ext>
            </a:extLst>
          </p:cNvPr>
          <p:cNvSpPr>
            <a:spLocks noGrp="1"/>
          </p:cNvSpPr>
          <p:nvPr>
            <p:ph type="title"/>
          </p:nvPr>
        </p:nvSpPr>
        <p:spPr/>
        <p:txBody>
          <a:bodyPr/>
          <a:lstStyle/>
          <a:p>
            <a:r>
              <a:rPr lang="en-IN" dirty="0"/>
              <a:t>Theoretical Background</a:t>
            </a:r>
          </a:p>
        </p:txBody>
      </p:sp>
      <p:graphicFrame>
        <p:nvGraphicFramePr>
          <p:cNvPr id="4" name="Content Placeholder 3">
            <a:extLst>
              <a:ext uri="{FF2B5EF4-FFF2-40B4-BE49-F238E27FC236}">
                <a16:creationId xmlns:a16="http://schemas.microsoft.com/office/drawing/2014/main" id="{50119BA5-341A-46D0-8177-75F9DBFF88EF}"/>
              </a:ext>
            </a:extLst>
          </p:cNvPr>
          <p:cNvGraphicFramePr>
            <a:graphicFrameLocks noGrp="1"/>
          </p:cNvGraphicFramePr>
          <p:nvPr>
            <p:ph idx="1"/>
            <p:extLst>
              <p:ext uri="{D42A27DB-BD31-4B8C-83A1-F6EECF244321}">
                <p14:modId xmlns:p14="http://schemas.microsoft.com/office/powerpoint/2010/main" val="3369395725"/>
              </p:ext>
            </p:extLst>
          </p:nvPr>
        </p:nvGraphicFramePr>
        <p:xfrm>
          <a:off x="1295400" y="2557463"/>
          <a:ext cx="9601200" cy="33178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7872322"/>
      </p:ext>
    </p:extLst>
  </p:cSld>
  <p:clrMapOvr>
    <a:masterClrMapping/>
  </p:clrMapOvr>
  <p:transition spd="slow">
    <p:cove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3B2313-CBF2-4EE1-9919-AC22BD23348C}"/>
              </a:ext>
            </a:extLst>
          </p:cNvPr>
          <p:cNvSpPr>
            <a:spLocks noGrp="1"/>
          </p:cNvSpPr>
          <p:nvPr>
            <p:ph type="title"/>
          </p:nvPr>
        </p:nvSpPr>
        <p:spPr/>
        <p:txBody>
          <a:bodyPr>
            <a:normAutofit fontScale="90000"/>
          </a:bodyPr>
          <a:lstStyle/>
          <a:p>
            <a:r>
              <a:rPr lang="en-IN" dirty="0"/>
              <a:t>Comparison of image before and after binarization</a:t>
            </a:r>
          </a:p>
        </p:txBody>
      </p:sp>
      <p:sp>
        <p:nvSpPr>
          <p:cNvPr id="3" name="Text Placeholder 2">
            <a:extLst>
              <a:ext uri="{FF2B5EF4-FFF2-40B4-BE49-F238E27FC236}">
                <a16:creationId xmlns:a16="http://schemas.microsoft.com/office/drawing/2014/main" id="{83E5ADDC-85CC-41F6-B671-680A9751695F}"/>
              </a:ext>
            </a:extLst>
          </p:cNvPr>
          <p:cNvSpPr>
            <a:spLocks noGrp="1"/>
          </p:cNvSpPr>
          <p:nvPr>
            <p:ph type="body" idx="1"/>
          </p:nvPr>
        </p:nvSpPr>
        <p:spPr/>
        <p:txBody>
          <a:bodyPr/>
          <a:lstStyle/>
          <a:p>
            <a:pPr algn="ctr"/>
            <a:r>
              <a:rPr lang="en-IN" dirty="0"/>
              <a:t>Actual Image</a:t>
            </a:r>
          </a:p>
        </p:txBody>
      </p:sp>
      <p:pic>
        <p:nvPicPr>
          <p:cNvPr id="10" name="Content Placeholder 9">
            <a:extLst>
              <a:ext uri="{FF2B5EF4-FFF2-40B4-BE49-F238E27FC236}">
                <a16:creationId xmlns:a16="http://schemas.microsoft.com/office/drawing/2014/main" id="{6BF44792-D533-46A5-A93E-D12B7B618E30}"/>
              </a:ext>
            </a:extLst>
          </p:cNvPr>
          <p:cNvPicPr>
            <a:picLocks noGrp="1" noChangeAspect="1"/>
          </p:cNvPicPr>
          <p:nvPr>
            <p:ph sz="half" idx="2"/>
          </p:nvPr>
        </p:nvPicPr>
        <p:blipFill>
          <a:blip r:embed="rId2"/>
          <a:stretch>
            <a:fillRect/>
          </a:stretch>
        </p:blipFill>
        <p:spPr>
          <a:xfrm>
            <a:off x="2435872" y="3243263"/>
            <a:ext cx="2437106" cy="2632075"/>
          </a:xfrm>
        </p:spPr>
      </p:pic>
      <p:sp>
        <p:nvSpPr>
          <p:cNvPr id="5" name="Text Placeholder 4">
            <a:extLst>
              <a:ext uri="{FF2B5EF4-FFF2-40B4-BE49-F238E27FC236}">
                <a16:creationId xmlns:a16="http://schemas.microsoft.com/office/drawing/2014/main" id="{6DCA6DE1-CEAE-4B91-A0BA-B8838B925F62}"/>
              </a:ext>
            </a:extLst>
          </p:cNvPr>
          <p:cNvSpPr>
            <a:spLocks noGrp="1"/>
          </p:cNvSpPr>
          <p:nvPr>
            <p:ph type="body" sz="quarter" idx="3"/>
          </p:nvPr>
        </p:nvSpPr>
        <p:spPr/>
        <p:txBody>
          <a:bodyPr/>
          <a:lstStyle/>
          <a:p>
            <a:pPr algn="ctr"/>
            <a:r>
              <a:rPr lang="en-IN" dirty="0"/>
              <a:t>Image after binarization</a:t>
            </a:r>
          </a:p>
        </p:txBody>
      </p:sp>
      <p:pic>
        <p:nvPicPr>
          <p:cNvPr id="13" name="Content Placeholder 12" descr="A volcano erupting at night&#10;&#10;Description automatically generated with medium confidence">
            <a:extLst>
              <a:ext uri="{FF2B5EF4-FFF2-40B4-BE49-F238E27FC236}">
                <a16:creationId xmlns:a16="http://schemas.microsoft.com/office/drawing/2014/main" id="{89C3A9E4-E33D-4190-8F6E-99FC1D647C4C}"/>
              </a:ext>
            </a:extLst>
          </p:cNvPr>
          <p:cNvPicPr>
            <a:picLocks noGrp="1" noChangeAspect="1"/>
          </p:cNvPicPr>
          <p:nvPr>
            <p:ph sz="quarter" idx="4"/>
          </p:nvPr>
        </p:nvPicPr>
        <p:blipFill>
          <a:blip r:embed="rId3"/>
          <a:stretch>
            <a:fillRect/>
          </a:stretch>
        </p:blipFill>
        <p:spPr>
          <a:xfrm>
            <a:off x="7320610" y="3243263"/>
            <a:ext cx="2437106" cy="2632075"/>
          </a:xfrm>
        </p:spPr>
      </p:pic>
    </p:spTree>
    <p:extLst>
      <p:ext uri="{BB962C8B-B14F-4D97-AF65-F5344CB8AC3E}">
        <p14:creationId xmlns:p14="http://schemas.microsoft.com/office/powerpoint/2010/main" val="115490630"/>
      </p:ext>
    </p:extLst>
  </p:cSld>
  <p:clrMapOvr>
    <a:masterClrMapping/>
  </p:clrMapOvr>
  <p:transition spd="slow">
    <p:cove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3B2313-CBF2-4EE1-9919-AC22BD23348C}"/>
              </a:ext>
            </a:extLst>
          </p:cNvPr>
          <p:cNvSpPr>
            <a:spLocks noGrp="1"/>
          </p:cNvSpPr>
          <p:nvPr>
            <p:ph type="title"/>
          </p:nvPr>
        </p:nvSpPr>
        <p:spPr/>
        <p:txBody>
          <a:bodyPr>
            <a:normAutofit fontScale="90000"/>
          </a:bodyPr>
          <a:lstStyle/>
          <a:p>
            <a:r>
              <a:rPr lang="en-IN" dirty="0"/>
              <a:t>Comparison of image before and after binarization</a:t>
            </a:r>
          </a:p>
        </p:txBody>
      </p:sp>
      <p:sp>
        <p:nvSpPr>
          <p:cNvPr id="3" name="Text Placeholder 2">
            <a:extLst>
              <a:ext uri="{FF2B5EF4-FFF2-40B4-BE49-F238E27FC236}">
                <a16:creationId xmlns:a16="http://schemas.microsoft.com/office/drawing/2014/main" id="{83E5ADDC-85CC-41F6-B671-680A9751695F}"/>
              </a:ext>
            </a:extLst>
          </p:cNvPr>
          <p:cNvSpPr>
            <a:spLocks noGrp="1"/>
          </p:cNvSpPr>
          <p:nvPr>
            <p:ph type="body" idx="1"/>
          </p:nvPr>
        </p:nvSpPr>
        <p:spPr/>
        <p:txBody>
          <a:bodyPr/>
          <a:lstStyle/>
          <a:p>
            <a:pPr algn="ctr"/>
            <a:r>
              <a:rPr lang="en-IN" dirty="0"/>
              <a:t>Actual Image</a:t>
            </a:r>
          </a:p>
        </p:txBody>
      </p:sp>
      <p:pic>
        <p:nvPicPr>
          <p:cNvPr id="10" name="Content Placeholder 9">
            <a:extLst>
              <a:ext uri="{FF2B5EF4-FFF2-40B4-BE49-F238E27FC236}">
                <a16:creationId xmlns:a16="http://schemas.microsoft.com/office/drawing/2014/main" id="{6BF44792-D533-46A5-A93E-D12B7B618E30}"/>
              </a:ext>
            </a:extLst>
          </p:cNvPr>
          <p:cNvPicPr>
            <a:picLocks noGrp="1" noChangeAspect="1"/>
          </p:cNvPicPr>
          <p:nvPr>
            <p:ph sz="half" idx="2"/>
          </p:nvPr>
        </p:nvPicPr>
        <p:blipFill>
          <a:blip r:embed="rId2"/>
          <a:stretch/>
        </p:blipFill>
        <p:spPr>
          <a:xfrm>
            <a:off x="2565141" y="3243263"/>
            <a:ext cx="2178568" cy="2632075"/>
          </a:xfrm>
        </p:spPr>
      </p:pic>
      <p:sp>
        <p:nvSpPr>
          <p:cNvPr id="5" name="Text Placeholder 4">
            <a:extLst>
              <a:ext uri="{FF2B5EF4-FFF2-40B4-BE49-F238E27FC236}">
                <a16:creationId xmlns:a16="http://schemas.microsoft.com/office/drawing/2014/main" id="{6DCA6DE1-CEAE-4B91-A0BA-B8838B925F62}"/>
              </a:ext>
            </a:extLst>
          </p:cNvPr>
          <p:cNvSpPr>
            <a:spLocks noGrp="1"/>
          </p:cNvSpPr>
          <p:nvPr>
            <p:ph type="body" sz="quarter" idx="3"/>
          </p:nvPr>
        </p:nvSpPr>
        <p:spPr/>
        <p:txBody>
          <a:bodyPr/>
          <a:lstStyle/>
          <a:p>
            <a:pPr algn="ctr"/>
            <a:r>
              <a:rPr lang="en-IN" dirty="0"/>
              <a:t>Image after binarization</a:t>
            </a:r>
          </a:p>
        </p:txBody>
      </p:sp>
      <p:pic>
        <p:nvPicPr>
          <p:cNvPr id="13" name="Content Placeholder 12">
            <a:extLst>
              <a:ext uri="{FF2B5EF4-FFF2-40B4-BE49-F238E27FC236}">
                <a16:creationId xmlns:a16="http://schemas.microsoft.com/office/drawing/2014/main" id="{89C3A9E4-E33D-4190-8F6E-99FC1D647C4C}"/>
              </a:ext>
            </a:extLst>
          </p:cNvPr>
          <p:cNvPicPr>
            <a:picLocks noGrp="1" noChangeAspect="1"/>
          </p:cNvPicPr>
          <p:nvPr>
            <p:ph sz="quarter" idx="4"/>
          </p:nvPr>
        </p:nvPicPr>
        <p:blipFill>
          <a:blip r:embed="rId3"/>
          <a:stretch/>
        </p:blipFill>
        <p:spPr>
          <a:xfrm>
            <a:off x="7449879" y="3243263"/>
            <a:ext cx="2178568" cy="2632075"/>
          </a:xfrm>
        </p:spPr>
      </p:pic>
    </p:spTree>
    <p:extLst>
      <p:ext uri="{BB962C8B-B14F-4D97-AF65-F5344CB8AC3E}">
        <p14:creationId xmlns:p14="http://schemas.microsoft.com/office/powerpoint/2010/main" val="1475860685"/>
      </p:ext>
    </p:extLst>
  </p:cSld>
  <p:clrMapOvr>
    <a:masterClrMapping/>
  </p:clrMapOvr>
  <p:transition spd="slow">
    <p:cove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80D99-FA03-4151-AF61-D3154180DC60}"/>
              </a:ext>
            </a:extLst>
          </p:cNvPr>
          <p:cNvSpPr>
            <a:spLocks noGrp="1"/>
          </p:cNvSpPr>
          <p:nvPr>
            <p:ph type="title"/>
          </p:nvPr>
        </p:nvSpPr>
        <p:spPr/>
        <p:txBody>
          <a:bodyPr/>
          <a:lstStyle/>
          <a:p>
            <a:r>
              <a:rPr lang="en-IN" dirty="0"/>
              <a:t>Use Cases</a:t>
            </a:r>
          </a:p>
        </p:txBody>
      </p:sp>
      <p:graphicFrame>
        <p:nvGraphicFramePr>
          <p:cNvPr id="4" name="Content Placeholder 3">
            <a:extLst>
              <a:ext uri="{FF2B5EF4-FFF2-40B4-BE49-F238E27FC236}">
                <a16:creationId xmlns:a16="http://schemas.microsoft.com/office/drawing/2014/main" id="{B078AE0B-E4F0-4A4D-BE30-8B0206C93ECE}"/>
              </a:ext>
            </a:extLst>
          </p:cNvPr>
          <p:cNvGraphicFramePr>
            <a:graphicFrameLocks noGrp="1"/>
          </p:cNvGraphicFramePr>
          <p:nvPr>
            <p:ph idx="1"/>
            <p:extLst>
              <p:ext uri="{D42A27DB-BD31-4B8C-83A1-F6EECF244321}">
                <p14:modId xmlns:p14="http://schemas.microsoft.com/office/powerpoint/2010/main" val="1851140"/>
              </p:ext>
            </p:extLst>
          </p:nvPr>
        </p:nvGraphicFramePr>
        <p:xfrm>
          <a:off x="1295400" y="2557463"/>
          <a:ext cx="9601200" cy="33178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51138431"/>
      </p:ext>
    </p:extLst>
  </p:cSld>
  <p:clrMapOvr>
    <a:masterClrMapping/>
  </p:clrMapOvr>
  <p:transition spd="slow">
    <p:cove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462D46-D2C8-46BC-88BA-6F658074DE6E}"/>
              </a:ext>
            </a:extLst>
          </p:cNvPr>
          <p:cNvSpPr>
            <a:spLocks noGrp="1"/>
          </p:cNvSpPr>
          <p:nvPr>
            <p:ph type="title"/>
          </p:nvPr>
        </p:nvSpPr>
        <p:spPr/>
        <p:txBody>
          <a:bodyPr/>
          <a:lstStyle/>
          <a:p>
            <a:r>
              <a:rPr lang="en-IN" dirty="0"/>
              <a:t>Pasumarthi Venkata Siva Sandeep</a:t>
            </a:r>
          </a:p>
        </p:txBody>
      </p:sp>
      <p:sp>
        <p:nvSpPr>
          <p:cNvPr id="3" name="Text Placeholder 2">
            <a:extLst>
              <a:ext uri="{FF2B5EF4-FFF2-40B4-BE49-F238E27FC236}">
                <a16:creationId xmlns:a16="http://schemas.microsoft.com/office/drawing/2014/main" id="{D90C93DF-58DA-4FD0-BC48-08AE20AE9184}"/>
              </a:ext>
            </a:extLst>
          </p:cNvPr>
          <p:cNvSpPr>
            <a:spLocks noGrp="1"/>
          </p:cNvSpPr>
          <p:nvPr>
            <p:ph type="body" idx="1"/>
          </p:nvPr>
        </p:nvSpPr>
        <p:spPr/>
        <p:txBody>
          <a:bodyPr>
            <a:normAutofit fontScale="92500" lnSpcReduction="20000"/>
          </a:bodyPr>
          <a:lstStyle/>
          <a:p>
            <a:r>
              <a:rPr lang="en-IN" dirty="0"/>
              <a:t>510519074,</a:t>
            </a:r>
          </a:p>
          <a:p>
            <a:r>
              <a:rPr lang="en-IN" dirty="0"/>
              <a:t>3</a:t>
            </a:r>
            <a:r>
              <a:rPr lang="en-IN" baseline="30000" dirty="0"/>
              <a:t>rd</a:t>
            </a:r>
            <a:r>
              <a:rPr lang="en-IN" dirty="0"/>
              <a:t> Semester,</a:t>
            </a:r>
          </a:p>
          <a:p>
            <a:r>
              <a:rPr lang="en-IN" dirty="0"/>
              <a:t>Computer Science and Technology Department,</a:t>
            </a:r>
          </a:p>
          <a:p>
            <a:r>
              <a:rPr lang="en-IN" dirty="0"/>
              <a:t>IIEST </a:t>
            </a:r>
            <a:r>
              <a:rPr lang="en-IN" dirty="0" err="1"/>
              <a:t>Shibpur</a:t>
            </a:r>
            <a:r>
              <a:rPr lang="en-IN" dirty="0"/>
              <a:t>.</a:t>
            </a:r>
          </a:p>
        </p:txBody>
      </p:sp>
    </p:spTree>
    <p:extLst>
      <p:ext uri="{BB962C8B-B14F-4D97-AF65-F5344CB8AC3E}">
        <p14:creationId xmlns:p14="http://schemas.microsoft.com/office/powerpoint/2010/main" val="88063597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744E3307-6D2F-4046-B498-03C86DA400E7}"/>
              </a:ext>
            </a:extLst>
          </p:cNvPr>
          <p:cNvGraphicFramePr/>
          <p:nvPr>
            <p:extLst>
              <p:ext uri="{D42A27DB-BD31-4B8C-83A1-F6EECF244321}">
                <p14:modId xmlns:p14="http://schemas.microsoft.com/office/powerpoint/2010/main" val="3105945847"/>
              </p:ext>
            </p:extLst>
          </p:nvPr>
        </p:nvGraphicFramePr>
        <p:xfrm>
          <a:off x="1295402" y="982132"/>
          <a:ext cx="9601196" cy="13038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5" name="Content Placeholder 4">
            <a:extLst>
              <a:ext uri="{FF2B5EF4-FFF2-40B4-BE49-F238E27FC236}">
                <a16:creationId xmlns:a16="http://schemas.microsoft.com/office/drawing/2014/main" id="{D39B6E88-8803-4906-A318-AF96FFFE89BF}"/>
              </a:ext>
            </a:extLst>
          </p:cNvPr>
          <p:cNvGraphicFramePr>
            <a:graphicFrameLocks noGrp="1"/>
          </p:cNvGraphicFramePr>
          <p:nvPr>
            <p:ph idx="1"/>
            <p:extLst>
              <p:ext uri="{D42A27DB-BD31-4B8C-83A1-F6EECF244321}">
                <p14:modId xmlns:p14="http://schemas.microsoft.com/office/powerpoint/2010/main" val="1314455479"/>
              </p:ext>
            </p:extLst>
          </p:nvPr>
        </p:nvGraphicFramePr>
        <p:xfrm>
          <a:off x="1295400" y="2557463"/>
          <a:ext cx="9601200" cy="3317875"/>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76779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DDCD212F-3218-4DBF-BB7E-D582FFF1F370}"/>
              </a:ext>
            </a:extLst>
          </p:cNvPr>
          <p:cNvGraphicFramePr/>
          <p:nvPr>
            <p:extLst>
              <p:ext uri="{D42A27DB-BD31-4B8C-83A1-F6EECF244321}">
                <p14:modId xmlns:p14="http://schemas.microsoft.com/office/powerpoint/2010/main" val="3073017125"/>
              </p:ext>
            </p:extLst>
          </p:nvPr>
        </p:nvGraphicFramePr>
        <p:xfrm>
          <a:off x="1295402" y="982132"/>
          <a:ext cx="9601196" cy="13038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5" name="Content Placeholder 4">
            <a:extLst>
              <a:ext uri="{FF2B5EF4-FFF2-40B4-BE49-F238E27FC236}">
                <a16:creationId xmlns:a16="http://schemas.microsoft.com/office/drawing/2014/main" id="{F7C36314-BB80-437D-A07E-94B37EFEE476}"/>
              </a:ext>
            </a:extLst>
          </p:cNvPr>
          <p:cNvGraphicFramePr>
            <a:graphicFrameLocks noGrp="1"/>
          </p:cNvGraphicFramePr>
          <p:nvPr>
            <p:ph idx="1"/>
            <p:extLst>
              <p:ext uri="{D42A27DB-BD31-4B8C-83A1-F6EECF244321}">
                <p14:modId xmlns:p14="http://schemas.microsoft.com/office/powerpoint/2010/main" val="509216876"/>
              </p:ext>
            </p:extLst>
          </p:nvPr>
        </p:nvGraphicFramePr>
        <p:xfrm>
          <a:off x="1295401" y="2556932"/>
          <a:ext cx="9601196" cy="3318936"/>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4262120067"/>
      </p:ext>
    </p:extLst>
  </p:cSld>
  <p:clrMapOvr>
    <a:masterClrMapping/>
  </p:clrMapOvr>
  <p:transition spd="slow">
    <p:cove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1C18A3-C754-48C6-B3B0-FB30A1D56DF3}"/>
              </a:ext>
            </a:extLst>
          </p:cNvPr>
          <p:cNvSpPr>
            <a:spLocks noGrp="1"/>
          </p:cNvSpPr>
          <p:nvPr>
            <p:ph type="title"/>
          </p:nvPr>
        </p:nvSpPr>
        <p:spPr/>
        <p:txBody>
          <a:bodyPr/>
          <a:lstStyle/>
          <a:p>
            <a:r>
              <a:rPr lang="en-US" dirty="0"/>
              <a:t>Actual binary image VS Labeled image</a:t>
            </a:r>
            <a:endParaRPr lang="en-IN" dirty="0"/>
          </a:p>
        </p:txBody>
      </p:sp>
      <p:sp>
        <p:nvSpPr>
          <p:cNvPr id="3" name="Text Placeholder 2">
            <a:extLst>
              <a:ext uri="{FF2B5EF4-FFF2-40B4-BE49-F238E27FC236}">
                <a16:creationId xmlns:a16="http://schemas.microsoft.com/office/drawing/2014/main" id="{0375AAC4-8722-4C29-B732-86E72A3BDE99}"/>
              </a:ext>
            </a:extLst>
          </p:cNvPr>
          <p:cNvSpPr>
            <a:spLocks noGrp="1"/>
          </p:cNvSpPr>
          <p:nvPr>
            <p:ph type="body" idx="1"/>
          </p:nvPr>
        </p:nvSpPr>
        <p:spPr/>
        <p:txBody>
          <a:bodyPr/>
          <a:lstStyle/>
          <a:p>
            <a:pPr algn="ctr"/>
            <a:r>
              <a:rPr lang="en-US" dirty="0"/>
              <a:t>Actual Image in Note Pad</a:t>
            </a:r>
            <a:endParaRPr lang="en-IN" dirty="0"/>
          </a:p>
        </p:txBody>
      </p:sp>
      <p:pic>
        <p:nvPicPr>
          <p:cNvPr id="8" name="Content Placeholder 7" descr="Background pattern&#10;&#10;Description automatically generated">
            <a:extLst>
              <a:ext uri="{FF2B5EF4-FFF2-40B4-BE49-F238E27FC236}">
                <a16:creationId xmlns:a16="http://schemas.microsoft.com/office/drawing/2014/main" id="{4C3D572A-0EB8-4F07-B525-6DD222E9C8D6}"/>
              </a:ext>
            </a:extLst>
          </p:cNvPr>
          <p:cNvPicPr>
            <a:picLocks noGrp="1" noChangeAspect="1"/>
          </p:cNvPicPr>
          <p:nvPr>
            <p:ph sz="half" idx="2"/>
          </p:nvPr>
        </p:nvPicPr>
        <p:blipFill>
          <a:blip r:embed="rId2"/>
          <a:stretch>
            <a:fillRect/>
          </a:stretch>
        </p:blipFill>
        <p:spPr>
          <a:xfrm>
            <a:off x="2077375" y="3243263"/>
            <a:ext cx="3169328" cy="2632075"/>
          </a:xfrm>
        </p:spPr>
      </p:pic>
      <p:sp>
        <p:nvSpPr>
          <p:cNvPr id="5" name="Text Placeholder 4">
            <a:extLst>
              <a:ext uri="{FF2B5EF4-FFF2-40B4-BE49-F238E27FC236}">
                <a16:creationId xmlns:a16="http://schemas.microsoft.com/office/drawing/2014/main" id="{677270F7-511F-47A5-862B-D0E3F3EB5894}"/>
              </a:ext>
            </a:extLst>
          </p:cNvPr>
          <p:cNvSpPr>
            <a:spLocks noGrp="1"/>
          </p:cNvSpPr>
          <p:nvPr>
            <p:ph type="body" sz="quarter" idx="3"/>
          </p:nvPr>
        </p:nvSpPr>
        <p:spPr/>
        <p:txBody>
          <a:bodyPr/>
          <a:lstStyle/>
          <a:p>
            <a:pPr algn="ctr"/>
            <a:r>
              <a:rPr lang="en-US" dirty="0"/>
              <a:t>Labeled Output</a:t>
            </a:r>
            <a:endParaRPr lang="en-IN" dirty="0"/>
          </a:p>
        </p:txBody>
      </p:sp>
      <p:pic>
        <p:nvPicPr>
          <p:cNvPr id="10" name="Content Placeholder 9" descr="A picture containing background pattern&#10;&#10;Description automatically generated">
            <a:extLst>
              <a:ext uri="{FF2B5EF4-FFF2-40B4-BE49-F238E27FC236}">
                <a16:creationId xmlns:a16="http://schemas.microsoft.com/office/drawing/2014/main" id="{E9B587F1-DAAD-4A47-8AA2-76F85F2A6647}"/>
              </a:ext>
            </a:extLst>
          </p:cNvPr>
          <p:cNvPicPr>
            <a:picLocks noGrp="1" noChangeAspect="1"/>
          </p:cNvPicPr>
          <p:nvPr>
            <p:ph sz="quarter" idx="4"/>
          </p:nvPr>
        </p:nvPicPr>
        <p:blipFill>
          <a:blip r:embed="rId3"/>
          <a:stretch>
            <a:fillRect/>
          </a:stretch>
        </p:blipFill>
        <p:spPr>
          <a:xfrm>
            <a:off x="6945297" y="3243263"/>
            <a:ext cx="3169328" cy="2632075"/>
          </a:xfrm>
        </p:spPr>
      </p:pic>
    </p:spTree>
    <p:extLst>
      <p:ext uri="{BB962C8B-B14F-4D97-AF65-F5344CB8AC3E}">
        <p14:creationId xmlns:p14="http://schemas.microsoft.com/office/powerpoint/2010/main" val="2596910032"/>
      </p:ext>
    </p:extLst>
  </p:cSld>
  <p:clrMapOvr>
    <a:masterClrMapping/>
  </p:clrMapOvr>
  <p:transition spd="slow">
    <p:cove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80D99-FA03-4151-AF61-D3154180DC60}"/>
              </a:ext>
            </a:extLst>
          </p:cNvPr>
          <p:cNvSpPr>
            <a:spLocks noGrp="1"/>
          </p:cNvSpPr>
          <p:nvPr>
            <p:ph type="title"/>
          </p:nvPr>
        </p:nvSpPr>
        <p:spPr/>
        <p:txBody>
          <a:bodyPr/>
          <a:lstStyle/>
          <a:p>
            <a:r>
              <a:rPr lang="en-IN" dirty="0"/>
              <a:t>Use Cases</a:t>
            </a:r>
          </a:p>
        </p:txBody>
      </p:sp>
      <p:graphicFrame>
        <p:nvGraphicFramePr>
          <p:cNvPr id="4" name="Content Placeholder 3">
            <a:extLst>
              <a:ext uri="{FF2B5EF4-FFF2-40B4-BE49-F238E27FC236}">
                <a16:creationId xmlns:a16="http://schemas.microsoft.com/office/drawing/2014/main" id="{B078AE0B-E4F0-4A4D-BE30-8B0206C93ECE}"/>
              </a:ext>
            </a:extLst>
          </p:cNvPr>
          <p:cNvGraphicFramePr>
            <a:graphicFrameLocks noGrp="1"/>
          </p:cNvGraphicFramePr>
          <p:nvPr>
            <p:ph idx="1"/>
            <p:extLst>
              <p:ext uri="{D42A27DB-BD31-4B8C-83A1-F6EECF244321}">
                <p14:modId xmlns:p14="http://schemas.microsoft.com/office/powerpoint/2010/main" val="3996041710"/>
              </p:ext>
            </p:extLst>
          </p:nvPr>
        </p:nvGraphicFramePr>
        <p:xfrm>
          <a:off x="1295400" y="2557463"/>
          <a:ext cx="9601200" cy="33178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04666642"/>
      </p:ext>
    </p:extLst>
  </p:cSld>
  <p:clrMapOvr>
    <a:masterClrMapping/>
  </p:clrMapOvr>
  <p:transition spd="slow">
    <p:cove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ABF80-8420-4DC1-9BBB-7F9EC5696667}"/>
              </a:ext>
            </a:extLst>
          </p:cNvPr>
          <p:cNvSpPr>
            <a:spLocks noGrp="1"/>
          </p:cNvSpPr>
          <p:nvPr>
            <p:ph type="title"/>
          </p:nvPr>
        </p:nvSpPr>
        <p:spPr/>
        <p:txBody>
          <a:bodyPr/>
          <a:lstStyle/>
          <a:p>
            <a:r>
              <a:rPr lang="en-US" dirty="0"/>
              <a:t>For source code click below</a:t>
            </a:r>
            <a:endParaRPr lang="en-IN" dirty="0"/>
          </a:p>
        </p:txBody>
      </p:sp>
      <p:sp>
        <p:nvSpPr>
          <p:cNvPr id="3" name="Text Placeholder 2">
            <a:extLst>
              <a:ext uri="{FF2B5EF4-FFF2-40B4-BE49-F238E27FC236}">
                <a16:creationId xmlns:a16="http://schemas.microsoft.com/office/drawing/2014/main" id="{7298DCC1-D739-42CF-AE6C-968F10C4DA8A}"/>
              </a:ext>
            </a:extLst>
          </p:cNvPr>
          <p:cNvSpPr>
            <a:spLocks noGrp="1"/>
          </p:cNvSpPr>
          <p:nvPr>
            <p:ph type="body" idx="1"/>
          </p:nvPr>
        </p:nvSpPr>
        <p:spPr/>
        <p:txBody>
          <a:bodyPr/>
          <a:lstStyle/>
          <a:p>
            <a:r>
              <a:rPr lang="en-IN" dirty="0">
                <a:hlinkClick r:id="rId2"/>
              </a:rPr>
              <a:t>https://github.com/Sandeep-Pasumarthi/MiniProject/tree/main/MiniProject3</a:t>
            </a:r>
            <a:endParaRPr lang="en-IN" dirty="0"/>
          </a:p>
        </p:txBody>
      </p:sp>
    </p:spTree>
    <p:extLst>
      <p:ext uri="{BB962C8B-B14F-4D97-AF65-F5344CB8AC3E}">
        <p14:creationId xmlns:p14="http://schemas.microsoft.com/office/powerpoint/2010/main" val="10945996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6C3928-A01A-449A-8F7B-4594E84BAEBB}"/>
              </a:ext>
            </a:extLst>
          </p:cNvPr>
          <p:cNvSpPr>
            <a:spLocks noGrp="1"/>
          </p:cNvSpPr>
          <p:nvPr>
            <p:ph type="ctrTitle"/>
          </p:nvPr>
        </p:nvSpPr>
        <p:spPr/>
        <p:txBody>
          <a:bodyPr/>
          <a:lstStyle/>
          <a:p>
            <a:r>
              <a:rPr lang="en-US" dirty="0"/>
              <a:t>Thank You</a:t>
            </a:r>
            <a:endParaRPr lang="en-IN" dirty="0"/>
          </a:p>
        </p:txBody>
      </p:sp>
      <p:sp>
        <p:nvSpPr>
          <p:cNvPr id="3" name="Subtitle 2">
            <a:extLst>
              <a:ext uri="{FF2B5EF4-FFF2-40B4-BE49-F238E27FC236}">
                <a16:creationId xmlns:a16="http://schemas.microsoft.com/office/drawing/2014/main" id="{AC3CA122-B5B0-4748-8DD2-572664A00145}"/>
              </a:ext>
            </a:extLst>
          </p:cNvPr>
          <p:cNvSpPr>
            <a:spLocks noGrp="1"/>
          </p:cNvSpPr>
          <p:nvPr>
            <p:ph type="subTitle" idx="1"/>
          </p:nvPr>
        </p:nvSpPr>
        <p:spPr/>
        <p:txBody>
          <a:bodyPr/>
          <a:lstStyle/>
          <a:p>
            <a:endParaRPr lang="en-IN" dirty="0"/>
          </a:p>
        </p:txBody>
      </p:sp>
    </p:spTree>
    <p:extLst>
      <p:ext uri="{BB962C8B-B14F-4D97-AF65-F5344CB8AC3E}">
        <p14:creationId xmlns:p14="http://schemas.microsoft.com/office/powerpoint/2010/main" val="173467649"/>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54B6A0-A22B-4F41-B03B-044EC37C5E9A}"/>
              </a:ext>
            </a:extLst>
          </p:cNvPr>
          <p:cNvSpPr>
            <a:spLocks noGrp="1"/>
          </p:cNvSpPr>
          <p:nvPr>
            <p:ph type="title"/>
          </p:nvPr>
        </p:nvSpPr>
        <p:spPr/>
        <p:txBody>
          <a:bodyPr/>
          <a:lstStyle/>
          <a:p>
            <a:r>
              <a:rPr lang="en-US" dirty="0"/>
              <a:t>Motivation</a:t>
            </a:r>
            <a:endParaRPr lang="en-IN" dirty="0"/>
          </a:p>
        </p:txBody>
      </p:sp>
      <p:sp>
        <p:nvSpPr>
          <p:cNvPr id="3" name="Content Placeholder 2">
            <a:extLst>
              <a:ext uri="{FF2B5EF4-FFF2-40B4-BE49-F238E27FC236}">
                <a16:creationId xmlns:a16="http://schemas.microsoft.com/office/drawing/2014/main" id="{BFC9022E-365F-448D-9B51-9806E7D7CE72}"/>
              </a:ext>
            </a:extLst>
          </p:cNvPr>
          <p:cNvSpPr>
            <a:spLocks noGrp="1"/>
          </p:cNvSpPr>
          <p:nvPr>
            <p:ph idx="1"/>
          </p:nvPr>
        </p:nvSpPr>
        <p:spPr/>
        <p:txBody>
          <a:bodyPr/>
          <a:lstStyle/>
          <a:p>
            <a:r>
              <a:rPr lang="en-US" dirty="0"/>
              <a:t>Step by step implementation of some of the image processing techniques.</a:t>
            </a:r>
          </a:p>
          <a:p>
            <a:r>
              <a:rPr lang="en-US" dirty="0"/>
              <a:t>Every program is written in C programming language which will help to master the </a:t>
            </a:r>
            <a:r>
              <a:rPr lang="en-US"/>
              <a:t>C programming language.</a:t>
            </a:r>
            <a:endParaRPr lang="en-IN" dirty="0"/>
          </a:p>
        </p:txBody>
      </p:sp>
    </p:spTree>
    <p:extLst>
      <p:ext uri="{BB962C8B-B14F-4D97-AF65-F5344CB8AC3E}">
        <p14:creationId xmlns:p14="http://schemas.microsoft.com/office/powerpoint/2010/main" val="183599661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a:extLst>
              <a:ext uri="{FF2B5EF4-FFF2-40B4-BE49-F238E27FC236}">
                <a16:creationId xmlns:a16="http://schemas.microsoft.com/office/drawing/2014/main" id="{2755F816-06C1-48F9-AA53-FE4223985C54}"/>
              </a:ext>
            </a:extLst>
          </p:cNvPr>
          <p:cNvGraphicFramePr/>
          <p:nvPr>
            <p:extLst>
              <p:ext uri="{D42A27DB-BD31-4B8C-83A1-F6EECF244321}">
                <p14:modId xmlns:p14="http://schemas.microsoft.com/office/powerpoint/2010/main" val="352628554"/>
              </p:ext>
            </p:extLst>
          </p:nvPr>
        </p:nvGraphicFramePr>
        <p:xfrm>
          <a:off x="1295402" y="982132"/>
          <a:ext cx="9601196" cy="13038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4" name="Content Placeholder 3">
            <a:extLst>
              <a:ext uri="{FF2B5EF4-FFF2-40B4-BE49-F238E27FC236}">
                <a16:creationId xmlns:a16="http://schemas.microsoft.com/office/drawing/2014/main" id="{8FC79A02-D232-4E9C-8E29-9DBBB9CDE77D}"/>
              </a:ext>
            </a:extLst>
          </p:cNvPr>
          <p:cNvGraphicFramePr>
            <a:graphicFrameLocks noGrp="1"/>
          </p:cNvGraphicFramePr>
          <p:nvPr>
            <p:ph idx="1"/>
            <p:extLst>
              <p:ext uri="{D42A27DB-BD31-4B8C-83A1-F6EECF244321}">
                <p14:modId xmlns:p14="http://schemas.microsoft.com/office/powerpoint/2010/main" val="850537030"/>
              </p:ext>
            </p:extLst>
          </p:nvPr>
        </p:nvGraphicFramePr>
        <p:xfrm>
          <a:off x="1295400" y="2557463"/>
          <a:ext cx="9601200" cy="3317875"/>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16741244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880C22-1C81-4F45-9BF2-4155ED20CA83}"/>
              </a:ext>
            </a:extLst>
          </p:cNvPr>
          <p:cNvSpPr>
            <a:spLocks noGrp="1"/>
          </p:cNvSpPr>
          <p:nvPr>
            <p:ph type="title"/>
          </p:nvPr>
        </p:nvSpPr>
        <p:spPr/>
        <p:txBody>
          <a:bodyPr/>
          <a:lstStyle/>
          <a:p>
            <a:r>
              <a:rPr lang="en-IN" dirty="0"/>
              <a:t>Theoretical Background</a:t>
            </a:r>
          </a:p>
        </p:txBody>
      </p:sp>
      <p:graphicFrame>
        <p:nvGraphicFramePr>
          <p:cNvPr id="4" name="Content Placeholder 3">
            <a:extLst>
              <a:ext uri="{FF2B5EF4-FFF2-40B4-BE49-F238E27FC236}">
                <a16:creationId xmlns:a16="http://schemas.microsoft.com/office/drawing/2014/main" id="{4923F139-31CC-46F4-B601-CB1858D282F0}"/>
              </a:ext>
            </a:extLst>
          </p:cNvPr>
          <p:cNvGraphicFramePr>
            <a:graphicFrameLocks noGrp="1"/>
          </p:cNvGraphicFramePr>
          <p:nvPr>
            <p:ph idx="1"/>
            <p:extLst>
              <p:ext uri="{D42A27DB-BD31-4B8C-83A1-F6EECF244321}">
                <p14:modId xmlns:p14="http://schemas.microsoft.com/office/powerpoint/2010/main" val="918462660"/>
              </p:ext>
            </p:extLst>
          </p:nvPr>
        </p:nvGraphicFramePr>
        <p:xfrm>
          <a:off x="1295400" y="2557463"/>
          <a:ext cx="9601200" cy="33178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5211651"/>
      </p:ext>
    </p:extLst>
  </p:cSld>
  <p:clrMapOvr>
    <a:masterClrMapping/>
  </p:clrMapOvr>
  <p:transition spd="slow">
    <p:cove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80D99-FA03-4151-AF61-D3154180DC60}"/>
              </a:ext>
            </a:extLst>
          </p:cNvPr>
          <p:cNvSpPr>
            <a:spLocks noGrp="1"/>
          </p:cNvSpPr>
          <p:nvPr>
            <p:ph type="title"/>
          </p:nvPr>
        </p:nvSpPr>
        <p:spPr/>
        <p:txBody>
          <a:bodyPr/>
          <a:lstStyle/>
          <a:p>
            <a:r>
              <a:rPr lang="en-IN" dirty="0"/>
              <a:t>Use Cases</a:t>
            </a:r>
          </a:p>
        </p:txBody>
      </p:sp>
      <p:graphicFrame>
        <p:nvGraphicFramePr>
          <p:cNvPr id="4" name="Content Placeholder 3">
            <a:extLst>
              <a:ext uri="{FF2B5EF4-FFF2-40B4-BE49-F238E27FC236}">
                <a16:creationId xmlns:a16="http://schemas.microsoft.com/office/drawing/2014/main" id="{E4E82C3D-4D6F-43C4-8B9C-A16DFADF1A30}"/>
              </a:ext>
            </a:extLst>
          </p:cNvPr>
          <p:cNvGraphicFramePr>
            <a:graphicFrameLocks noGrp="1"/>
          </p:cNvGraphicFramePr>
          <p:nvPr>
            <p:ph idx="1"/>
            <p:extLst>
              <p:ext uri="{D42A27DB-BD31-4B8C-83A1-F6EECF244321}">
                <p14:modId xmlns:p14="http://schemas.microsoft.com/office/powerpoint/2010/main" val="3005378610"/>
              </p:ext>
            </p:extLst>
          </p:nvPr>
        </p:nvGraphicFramePr>
        <p:xfrm>
          <a:off x="1295400" y="2557463"/>
          <a:ext cx="9601200" cy="33178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71099640"/>
      </p:ext>
    </p:extLst>
  </p:cSld>
  <p:clrMapOvr>
    <a:masterClrMapping/>
  </p:clrMapOvr>
  <p:transition spd="slow">
    <p:cove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1564EB56-F3C2-448A-A821-D1B9C2564A65}"/>
              </a:ext>
            </a:extLst>
          </p:cNvPr>
          <p:cNvGraphicFramePr/>
          <p:nvPr>
            <p:extLst>
              <p:ext uri="{D42A27DB-BD31-4B8C-83A1-F6EECF244321}">
                <p14:modId xmlns:p14="http://schemas.microsoft.com/office/powerpoint/2010/main" val="2407728899"/>
              </p:ext>
            </p:extLst>
          </p:nvPr>
        </p:nvGraphicFramePr>
        <p:xfrm>
          <a:off x="1295402" y="982132"/>
          <a:ext cx="9601196" cy="13038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5" name="Content Placeholder 4">
            <a:extLst>
              <a:ext uri="{FF2B5EF4-FFF2-40B4-BE49-F238E27FC236}">
                <a16:creationId xmlns:a16="http://schemas.microsoft.com/office/drawing/2014/main" id="{ADA277E6-118D-4F92-8C25-9CE67E339537}"/>
              </a:ext>
            </a:extLst>
          </p:cNvPr>
          <p:cNvGraphicFramePr>
            <a:graphicFrameLocks noGrp="1"/>
          </p:cNvGraphicFramePr>
          <p:nvPr>
            <p:ph idx="1"/>
            <p:extLst>
              <p:ext uri="{D42A27DB-BD31-4B8C-83A1-F6EECF244321}">
                <p14:modId xmlns:p14="http://schemas.microsoft.com/office/powerpoint/2010/main" val="3652076100"/>
              </p:ext>
            </p:extLst>
          </p:nvPr>
        </p:nvGraphicFramePr>
        <p:xfrm>
          <a:off x="1295400" y="2557463"/>
          <a:ext cx="9601200" cy="3317875"/>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1332166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880C22-1C81-4F45-9BF2-4155ED20CA83}"/>
              </a:ext>
            </a:extLst>
          </p:cNvPr>
          <p:cNvSpPr>
            <a:spLocks noGrp="1"/>
          </p:cNvSpPr>
          <p:nvPr>
            <p:ph type="title"/>
          </p:nvPr>
        </p:nvSpPr>
        <p:spPr/>
        <p:txBody>
          <a:bodyPr/>
          <a:lstStyle/>
          <a:p>
            <a:r>
              <a:rPr lang="en-IN" dirty="0"/>
              <a:t>Theoretical Background</a:t>
            </a:r>
          </a:p>
        </p:txBody>
      </p:sp>
      <p:graphicFrame>
        <p:nvGraphicFramePr>
          <p:cNvPr id="4" name="Content Placeholder 3">
            <a:extLst>
              <a:ext uri="{FF2B5EF4-FFF2-40B4-BE49-F238E27FC236}">
                <a16:creationId xmlns:a16="http://schemas.microsoft.com/office/drawing/2014/main" id="{C8D19E2A-3708-4758-84C0-06D0BA2BE9FC}"/>
              </a:ext>
            </a:extLst>
          </p:cNvPr>
          <p:cNvGraphicFramePr>
            <a:graphicFrameLocks noGrp="1"/>
          </p:cNvGraphicFramePr>
          <p:nvPr>
            <p:ph idx="1"/>
            <p:extLst>
              <p:ext uri="{D42A27DB-BD31-4B8C-83A1-F6EECF244321}">
                <p14:modId xmlns:p14="http://schemas.microsoft.com/office/powerpoint/2010/main" val="4023758203"/>
              </p:ext>
            </p:extLst>
          </p:nvPr>
        </p:nvGraphicFramePr>
        <p:xfrm>
          <a:off x="1295400" y="2557463"/>
          <a:ext cx="9601200" cy="33178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7099588"/>
      </p:ext>
    </p:extLst>
  </p:cSld>
  <p:clrMapOvr>
    <a:masterClrMapping/>
  </p:clrMapOvr>
  <p:transition spd="slow">
    <p:cove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3B2313-CBF2-4EE1-9919-AC22BD23348C}"/>
              </a:ext>
            </a:extLst>
          </p:cNvPr>
          <p:cNvSpPr>
            <a:spLocks noGrp="1"/>
          </p:cNvSpPr>
          <p:nvPr>
            <p:ph type="title"/>
          </p:nvPr>
        </p:nvSpPr>
        <p:spPr/>
        <p:txBody>
          <a:bodyPr>
            <a:normAutofit fontScale="90000"/>
          </a:bodyPr>
          <a:lstStyle/>
          <a:p>
            <a:r>
              <a:rPr lang="en-IN" dirty="0"/>
              <a:t>Comparison of image before and after mean filtering</a:t>
            </a:r>
          </a:p>
        </p:txBody>
      </p:sp>
      <p:sp>
        <p:nvSpPr>
          <p:cNvPr id="3" name="Text Placeholder 2">
            <a:extLst>
              <a:ext uri="{FF2B5EF4-FFF2-40B4-BE49-F238E27FC236}">
                <a16:creationId xmlns:a16="http://schemas.microsoft.com/office/drawing/2014/main" id="{83E5ADDC-85CC-41F6-B671-680A9751695F}"/>
              </a:ext>
            </a:extLst>
          </p:cNvPr>
          <p:cNvSpPr>
            <a:spLocks noGrp="1"/>
          </p:cNvSpPr>
          <p:nvPr>
            <p:ph type="body" idx="1"/>
          </p:nvPr>
        </p:nvSpPr>
        <p:spPr/>
        <p:txBody>
          <a:bodyPr/>
          <a:lstStyle/>
          <a:p>
            <a:pPr algn="ctr"/>
            <a:r>
              <a:rPr lang="en-IN" dirty="0"/>
              <a:t>Actual Image</a:t>
            </a:r>
          </a:p>
        </p:txBody>
      </p:sp>
      <p:pic>
        <p:nvPicPr>
          <p:cNvPr id="8" name="Content Placeholder 7" descr="A picture containing text, person, person, child&#10;&#10;Description automatically generated">
            <a:extLst>
              <a:ext uri="{FF2B5EF4-FFF2-40B4-BE49-F238E27FC236}">
                <a16:creationId xmlns:a16="http://schemas.microsoft.com/office/drawing/2014/main" id="{399C8CF7-B802-47FB-BDA9-BFF9D3041D2B}"/>
              </a:ext>
            </a:extLst>
          </p:cNvPr>
          <p:cNvPicPr>
            <a:picLocks noGrp="1" noChangeAspect="1"/>
          </p:cNvPicPr>
          <p:nvPr>
            <p:ph sz="half" idx="2"/>
          </p:nvPr>
        </p:nvPicPr>
        <p:blipFill>
          <a:blip r:embed="rId2"/>
          <a:stretch>
            <a:fillRect/>
          </a:stretch>
        </p:blipFill>
        <p:spPr>
          <a:xfrm>
            <a:off x="2338387" y="3243263"/>
            <a:ext cx="2632075" cy="2632075"/>
          </a:xfrm>
        </p:spPr>
      </p:pic>
      <p:sp>
        <p:nvSpPr>
          <p:cNvPr id="5" name="Text Placeholder 4">
            <a:extLst>
              <a:ext uri="{FF2B5EF4-FFF2-40B4-BE49-F238E27FC236}">
                <a16:creationId xmlns:a16="http://schemas.microsoft.com/office/drawing/2014/main" id="{6DCA6DE1-CEAE-4B91-A0BA-B8838B925F62}"/>
              </a:ext>
            </a:extLst>
          </p:cNvPr>
          <p:cNvSpPr>
            <a:spLocks noGrp="1"/>
          </p:cNvSpPr>
          <p:nvPr>
            <p:ph type="body" sz="quarter" idx="3"/>
          </p:nvPr>
        </p:nvSpPr>
        <p:spPr/>
        <p:txBody>
          <a:bodyPr/>
          <a:lstStyle/>
          <a:p>
            <a:pPr algn="ctr"/>
            <a:r>
              <a:rPr lang="en-IN" dirty="0"/>
              <a:t>Image after mean filtering</a:t>
            </a:r>
          </a:p>
        </p:txBody>
      </p:sp>
      <p:pic>
        <p:nvPicPr>
          <p:cNvPr id="10" name="Content Placeholder 9" descr="A picture containing text, person, person, black&#10;&#10;Description automatically generated">
            <a:extLst>
              <a:ext uri="{FF2B5EF4-FFF2-40B4-BE49-F238E27FC236}">
                <a16:creationId xmlns:a16="http://schemas.microsoft.com/office/drawing/2014/main" id="{B21A701E-3FEE-48EF-94FB-B9A764D5535D}"/>
              </a:ext>
            </a:extLst>
          </p:cNvPr>
          <p:cNvPicPr>
            <a:picLocks noGrp="1" noChangeAspect="1"/>
          </p:cNvPicPr>
          <p:nvPr>
            <p:ph sz="quarter" idx="4"/>
          </p:nvPr>
        </p:nvPicPr>
        <p:blipFill>
          <a:blip r:embed="rId3"/>
          <a:stretch>
            <a:fillRect/>
          </a:stretch>
        </p:blipFill>
        <p:spPr>
          <a:xfrm>
            <a:off x="7223125" y="3243263"/>
            <a:ext cx="2632075" cy="2632075"/>
          </a:xfrm>
        </p:spPr>
      </p:pic>
    </p:spTree>
    <p:extLst>
      <p:ext uri="{BB962C8B-B14F-4D97-AF65-F5344CB8AC3E}">
        <p14:creationId xmlns:p14="http://schemas.microsoft.com/office/powerpoint/2010/main" val="3412644302"/>
      </p:ext>
    </p:extLst>
  </p:cSld>
  <p:clrMapOvr>
    <a:masterClrMapping/>
  </p:clrMapOvr>
  <p:transition spd="slow">
    <p:cover/>
  </p:transition>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docProps/app.xml><?xml version="1.0" encoding="utf-8"?>
<Properties xmlns="http://schemas.openxmlformats.org/officeDocument/2006/extended-properties" xmlns:vt="http://schemas.openxmlformats.org/officeDocument/2006/docPropsVTypes">
  <Template>Organic</Template>
  <TotalTime>225</TotalTime>
  <Words>876</Words>
  <Application>Microsoft Office PowerPoint</Application>
  <PresentationFormat>Widescreen</PresentationFormat>
  <Paragraphs>77</Paragraphs>
  <Slides>25</Slides>
  <Notes>0</Notes>
  <HiddenSlides>0</HiddenSlides>
  <MMClips>0</MMClips>
  <ScaleCrop>false</ScaleCrop>
  <HeadingPairs>
    <vt:vector size="8" baseType="variant">
      <vt:variant>
        <vt:lpstr>Fonts Used</vt:lpstr>
      </vt:variant>
      <vt:variant>
        <vt:i4>2</vt:i4>
      </vt:variant>
      <vt:variant>
        <vt:lpstr>Theme</vt:lpstr>
      </vt:variant>
      <vt:variant>
        <vt:i4>1</vt:i4>
      </vt:variant>
      <vt:variant>
        <vt:lpstr>Slide Titles</vt:lpstr>
      </vt:variant>
      <vt:variant>
        <vt:i4>25</vt:i4>
      </vt:variant>
      <vt:variant>
        <vt:lpstr>Custom Shows</vt:lpstr>
      </vt:variant>
      <vt:variant>
        <vt:i4>1</vt:i4>
      </vt:variant>
    </vt:vector>
  </HeadingPairs>
  <TitlesOfParts>
    <vt:vector size="29" baseType="lpstr">
      <vt:lpstr>Arial</vt:lpstr>
      <vt:lpstr>Garamond</vt:lpstr>
      <vt:lpstr>Organic</vt:lpstr>
      <vt:lpstr>Mini Project</vt:lpstr>
      <vt:lpstr>Pasumarthi Venkata Siva Sandeep</vt:lpstr>
      <vt:lpstr>Motivation</vt:lpstr>
      <vt:lpstr>PowerPoint Presentation</vt:lpstr>
      <vt:lpstr>Theoretical Background</vt:lpstr>
      <vt:lpstr>Use Cases</vt:lpstr>
      <vt:lpstr>PowerPoint Presentation</vt:lpstr>
      <vt:lpstr>Theoretical Background</vt:lpstr>
      <vt:lpstr>Comparison of image before and after mean filtering</vt:lpstr>
      <vt:lpstr>Use Cases</vt:lpstr>
      <vt:lpstr>PowerPoint Presentation</vt:lpstr>
      <vt:lpstr>Theoretical Background</vt:lpstr>
      <vt:lpstr>Comparison of image before and after median filtering</vt:lpstr>
      <vt:lpstr>Use Cases</vt:lpstr>
      <vt:lpstr>PowerPoint Presentation</vt:lpstr>
      <vt:lpstr>Theoretical Background</vt:lpstr>
      <vt:lpstr>Comparison of image before and after binarization</vt:lpstr>
      <vt:lpstr>Comparison of image before and after binarization</vt:lpstr>
      <vt:lpstr>Use Cases</vt:lpstr>
      <vt:lpstr>PowerPoint Presentation</vt:lpstr>
      <vt:lpstr>PowerPoint Presentation</vt:lpstr>
      <vt:lpstr>Actual binary image VS Labeled image</vt:lpstr>
      <vt:lpstr>Use Cases</vt:lpstr>
      <vt:lpstr>For source code click below</vt:lpstr>
      <vt:lpstr>Thank You</vt:lpstr>
      <vt:lpstr>Custom Show 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Mini Project</dc:title>
  <dc:creator>v.s.sandeep.pasumarthi@gmail.com</dc:creator>
  <cp:lastModifiedBy>Sandeep Pasumarthi</cp:lastModifiedBy>
  <cp:revision>3</cp:revision>
  <dcterms:created xsi:type="dcterms:W3CDTF">2021-01-25T10:28:33Z</dcterms:created>
  <dcterms:modified xsi:type="dcterms:W3CDTF">2021-05-06T09:59:10Z</dcterms:modified>
</cp:coreProperties>
</file>